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27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23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8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808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048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19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4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1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7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873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CB4960F-BEC8-44F3-9D66-F102CE837994}" type="datetimeFigureOut">
              <a:rPr lang="ru-RU" smtClean="0"/>
              <a:t>пн 22.01.2024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CF27E9-6BD4-4B10-8EFA-AE86D04DA21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34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CE5A7-0C9B-4FC6-B90C-558B758270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8301" y="470517"/>
            <a:ext cx="10058400" cy="484889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аспирантов и молодых ученых, посвященная Дню аспиранта «Научные исследования и разработки молодых ученых»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2B4C57-087B-429C-A510-D0328BA966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94C429-577B-4EC3-BC46-4E9470CBF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847" y="113232"/>
            <a:ext cx="120711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98309-F1ED-4FA6-8520-9234E4A24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«Медицинские и фармацевтические технологии: идеи, исследования и проекты для диагностики и терапии»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F3C11D-D1B4-46B8-A247-B917EFB3B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8" y="1890651"/>
            <a:ext cx="5363633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84F8F3-E7CB-4776-BDF9-697A7E4AB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8" y="1890650"/>
            <a:ext cx="536363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94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E41217-527D-4F9F-A129-5D879384D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073" y="700671"/>
            <a:ext cx="5051394" cy="37885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CD830-6CD9-40A7-BD0B-0B8BCD47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4FF0E1-C2C4-44F2-B4BF-7E073CE22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" y="2325657"/>
            <a:ext cx="5363633" cy="40227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A1C3B5-3BD6-4744-838F-A669ADFF5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1619" y="1802985"/>
            <a:ext cx="5051395" cy="37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87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4BD77-5A7B-4F02-AE21-CE9E04AD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6BC4BAE-3359-4FD7-BE9A-C49D60666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63" y="106240"/>
            <a:ext cx="5776793" cy="433259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8FB8C1-CA4F-4B92-BC6F-02DBA3B44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56" y="1917723"/>
            <a:ext cx="5918447" cy="44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4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ED610-F090-4B8B-ACB1-8203C26D2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8141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«Исследование особенностей трансформации социально-экономического пространства Российской Федерации»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34C83B-F13B-42D7-AD11-0C6D35B73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92" y="1790928"/>
            <a:ext cx="6756096" cy="5067072"/>
          </a:xfrm>
        </p:spPr>
      </p:pic>
    </p:spTree>
    <p:extLst>
      <p:ext uri="{BB962C8B-B14F-4D97-AF65-F5344CB8AC3E}">
        <p14:creationId xmlns:p14="http://schemas.microsoft.com/office/powerpoint/2010/main" val="67906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740919-A4B7-49AE-9061-B0303941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956" y="676472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«Частно-правовые и публично-правовые проблемы современной юриспруденции в условиях технологического прогресса»</a:t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373D40-FE8E-4B0A-9242-E4DD0A43A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56" y="1961674"/>
            <a:ext cx="3017043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DC68C-8F8F-4464-9501-B4145C9F1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26" y="1961673"/>
            <a:ext cx="3017044" cy="4022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DEAE71-374C-4B6A-8C7C-05611A5A2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698" y="1961673"/>
            <a:ext cx="3017044" cy="40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67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7992D-25B8-4F02-B9B6-D3124B6E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03854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«Технологии управления образовательными системами в современном мире. Разработка современных лингвистических теорий»</a:t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963543-D861-4159-949E-6A11F7583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3" y="3343275"/>
            <a:ext cx="7620000" cy="3514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E4283-43D9-4636-88FB-553BC7F79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938" y="3343275"/>
            <a:ext cx="7620000" cy="35147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EA07D0-B6D7-4B1C-AAC1-692BA9B5A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67" y="3600224"/>
            <a:ext cx="7062930" cy="32577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78537E-FFC4-4C93-B89D-28A401900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65" y="1787620"/>
            <a:ext cx="5970232" cy="27537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075E29-1E41-4510-B1C8-7BE9DBE24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4" y="1787620"/>
            <a:ext cx="5787631" cy="266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21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3725E-63F0-4AA7-BC8E-84E60CAE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ПЛЕНАРНОЕ ЗАСЕДАНИЕ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96A58B-7822-4672-9608-D87914924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7" y="1737359"/>
            <a:ext cx="5705382" cy="427903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6D2CE7-C8AA-4DB2-BBDF-8228551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69" y="1737360"/>
            <a:ext cx="5705383" cy="427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6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11915-0B40-4687-88BF-BDCC4586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213F68C-8D24-42E1-9A08-D59C67243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5" y="1011981"/>
            <a:ext cx="6273944" cy="470545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0F0855-FF6D-435F-B301-3D192933A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6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86F4-80EF-47DD-ACF5-E390275E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730BCA9-46D0-4E70-90D9-9EB6AC701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981"/>
            <a:ext cx="6096000" cy="4572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BF5530-E12D-43F3-AE20-17ABDEB74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981"/>
            <a:ext cx="6095999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2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AA0DC-4E63-44A1-AFBA-D66F7D72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«Технологии информационных, управляющих, навигационных систем»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642CA1-9660-4A55-9CC9-9974DFB83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3" y="1908407"/>
            <a:ext cx="2498489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5F367E-0125-4314-8A85-E3D7E85B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47" y="1908407"/>
            <a:ext cx="2991960" cy="3989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18FC97-4CE3-498E-BE27-4451C44DA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92" y="1908407"/>
            <a:ext cx="2991959" cy="39892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A31EA1-DE1C-4116-B8F5-D4FE20CE8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936" y="1908407"/>
            <a:ext cx="2991959" cy="39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B119E-1F0B-458D-AE34-DDED4192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DB71F2-85E2-4867-A9AF-D944B5110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9" y="88484"/>
            <a:ext cx="5363633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F95BE0-B799-44B8-B1D2-A9E95E033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09" y="2207539"/>
            <a:ext cx="3152683" cy="42035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78261D-7E7E-453B-83A5-84D080F3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92" y="1011981"/>
            <a:ext cx="5720179" cy="42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2A932-7B1F-4E96-8C75-991C865C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«Инженерно-физические технологии»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A1C8D9E-BB92-475D-95E7-5CDEE9FC5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294" y="2322783"/>
            <a:ext cx="4484513" cy="33633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68D80D-5D76-4087-82F7-3ECA52748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416" y="1765284"/>
            <a:ext cx="5975264" cy="448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4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5AB2CD-6C39-4317-AAF1-6E460A90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4977"/>
            <a:ext cx="10058400" cy="145075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«Технологии мониторинга и прогнозирования состояния окружающей среды, предотвращения и ликвидации её загрязнения. Клеточные технологии и физиология»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130986-F7D1-4AE8-BF38-2D46555E5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6" y="1845734"/>
            <a:ext cx="5363633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87C78A-2569-468F-B84D-75F72CD83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90" y="1845733"/>
            <a:ext cx="5363634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F631D-900A-4F60-AB6B-4C90103DC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F2F045-6B32-4524-A70B-DBA8A3C21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7" y="159506"/>
            <a:ext cx="3017043" cy="40227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839B1F-320A-4D08-9238-CC82F5E99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57" y="2342924"/>
            <a:ext cx="2949606" cy="3932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493B7FF-03B3-4DEE-A0CD-BE40FA79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23" y="159506"/>
            <a:ext cx="3302678" cy="4403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17287-CD10-49AA-B23C-CBF03D094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62" y="2361291"/>
            <a:ext cx="2949606" cy="39328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EE8C36F-3B79-4E7E-937D-E325A332E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551" y="264914"/>
            <a:ext cx="4758431" cy="35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2252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52</TotalTime>
  <Words>116</Words>
  <Application>Microsoft Office PowerPoint</Application>
  <PresentationFormat>Широкоэкранный</PresentationFormat>
  <Paragraphs>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Calibri Light</vt:lpstr>
      <vt:lpstr>Times New Roman</vt:lpstr>
      <vt:lpstr>Ретро</vt:lpstr>
      <vt:lpstr>Всероссийская научно-практическая конференция аспирантов и молодых ученых, посвященная Дню аспиранта «Научные исследования и разработки молодых ученых» </vt:lpstr>
      <vt:lpstr>ПЛЕНАРНОЕ ЗАСЕДАНИЕ</vt:lpstr>
      <vt:lpstr>Презентация PowerPoint</vt:lpstr>
      <vt:lpstr>Презентация PowerPoint</vt:lpstr>
      <vt:lpstr>Секция «Технологии информационных, управляющих, навигационных систем»</vt:lpstr>
      <vt:lpstr>Презентация PowerPoint</vt:lpstr>
      <vt:lpstr>Секция «Инженерно-физические технологии»</vt:lpstr>
      <vt:lpstr>Секция «Технологии мониторинга и прогнозирования состояния окружающей среды, предотвращения и ликвидации её загрязнения. Клеточные технологии и физиология»</vt:lpstr>
      <vt:lpstr>Презентация PowerPoint</vt:lpstr>
      <vt:lpstr>Секция «Медицинские и фармацевтические технологии: идеи, исследования и проекты для диагностики и терапии»</vt:lpstr>
      <vt:lpstr>Презентация PowerPoint</vt:lpstr>
      <vt:lpstr>Презентация PowerPoint</vt:lpstr>
      <vt:lpstr>Секция «Исследование особенностей трансформации социально-экономического пространства Российской Федерации» </vt:lpstr>
      <vt:lpstr>Секция «Частно-правовые и публично-правовые проблемы современной юриспруденции в условиях технологического прогресса» </vt:lpstr>
      <vt:lpstr>Секция «Технологии управления образовательными системами в современном мире. Разработка современных лингвистических теорий»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научно-практическая конференция аспирантов и молодых ученых, посвященная Дню аспиранта «Научные исследования и разработки молодых ученых» </dc:title>
  <dc:creator>Пользователь</dc:creator>
  <cp:lastModifiedBy>Пользователь</cp:lastModifiedBy>
  <cp:revision>2</cp:revision>
  <dcterms:created xsi:type="dcterms:W3CDTF">2024-01-22T10:42:15Z</dcterms:created>
  <dcterms:modified xsi:type="dcterms:W3CDTF">2024-01-22T11:34:27Z</dcterms:modified>
</cp:coreProperties>
</file>