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2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00" autoAdjust="0"/>
    <p:restoredTop sz="94723" autoAdjust="0"/>
  </p:normalViewPr>
  <p:slideViewPr>
    <p:cSldViewPr>
      <p:cViewPr>
        <p:scale>
          <a:sx n="90" d="100"/>
          <a:sy n="90" d="100"/>
        </p:scale>
        <p:origin x="-1046" y="-309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47707-DA33-42C8-9C62-9220C121F01D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2CE35-8068-4AAE-B340-D58D4FFDA5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34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0167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145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1452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1452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1452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145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34"/>
            <a:ext cx="3347865" cy="76925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71538" y="1571618"/>
            <a:ext cx="7215238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dirty="0" smtClean="0">
                <a:latin typeface="PT Sans"/>
              </a:rPr>
              <a:t>АНАЛИЗ СОДЕРЖАНИЯ МЕТАБОЛИТОВ ОКСИДА АЗОТА</a:t>
            </a:r>
            <a:r>
              <a:rPr lang="en-US" sz="2800" dirty="0" smtClean="0">
                <a:latin typeface="PT Sans"/>
              </a:rPr>
              <a:t> II</a:t>
            </a:r>
            <a:r>
              <a:rPr lang="ru-RU" sz="2800" dirty="0" smtClean="0">
                <a:latin typeface="PT Sans"/>
              </a:rPr>
              <a:t> У КРЫС РАЗНОГО ВОЗРАСТА</a:t>
            </a:r>
            <a:endParaRPr lang="ru-RU" dirty="0" smtClean="0">
              <a:latin typeface="PT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9124" y="3643320"/>
            <a:ext cx="53344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549F"/>
                </a:solidFill>
                <a:latin typeface="PT Sans" panose="020B0503020203020204" pitchFamily="34" charset="-52"/>
              </a:rPr>
              <a:t>Белова Юлия Игоревна</a:t>
            </a:r>
          </a:p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 panose="020B0503020203020204" pitchFamily="34" charset="-52"/>
              </a:rPr>
              <a:t>Студент 4 курса </a:t>
            </a:r>
          </a:p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 panose="020B0503020203020204" pitchFamily="34" charset="-52"/>
              </a:rPr>
              <a:t>Института Фундаментальной Медицины и Биологии КФУ.</a:t>
            </a:r>
          </a:p>
          <a:p>
            <a:endParaRPr lang="ru-RU" sz="1200" b="1" dirty="0" smtClean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  <a:p>
            <a:endParaRPr lang="ru-RU" sz="1200" dirty="0" smtClean="0"/>
          </a:p>
          <a:p>
            <a:r>
              <a:rPr lang="ru-RU" sz="1200" dirty="0" smtClean="0"/>
              <a:t> </a:t>
            </a:r>
            <a:endParaRPr lang="ru-RU" sz="1200" dirty="0" smtClean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  <a:p>
            <a:endParaRPr lang="ru-RU" sz="1200" dirty="0" smtClean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  <a:p>
            <a:endParaRPr lang="ru-RU" sz="1200" dirty="0" smtClean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</p:txBody>
      </p:sp>
      <p:pic>
        <p:nvPicPr>
          <p:cNvPr id="7" name="Picture 2" descr="C:\Users\MSShafigullin\Desktop\Проекты\Брендбук\Готовый ББ\Логотипы в png\2_Logo_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500048"/>
            <a:ext cx="2198807" cy="2958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57554" y="4643452"/>
            <a:ext cx="192882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dirty="0" smtClean="0">
                <a:latin typeface="PT Sans"/>
              </a:rPr>
              <a:t>Казань, 2021</a:t>
            </a:r>
            <a:endParaRPr lang="ru-RU" dirty="0">
              <a:latin typeface="PT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742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370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13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601-800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9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428992" y="142858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786182" y="1071552"/>
            <a:ext cx="1571636" cy="128588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928926" y="1357304"/>
            <a:ext cx="321471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 smtClean="0"/>
              <a:t>NO</a:t>
            </a:r>
            <a:endParaRPr lang="ru-RU" sz="4000" dirty="0">
              <a:latin typeface="PT Sans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8741801">
            <a:off x="2643003" y="2169996"/>
            <a:ext cx="1032302" cy="571504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286116" y="3929072"/>
            <a:ext cx="2857520" cy="9233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PT Sans"/>
              </a:rPr>
              <a:t>Дифферинцировка</a:t>
            </a:r>
            <a:r>
              <a:rPr lang="ru-RU" dirty="0" smtClean="0">
                <a:latin typeface="PT Sans"/>
              </a:rPr>
              <a:t> и рост клеток нервной системы</a:t>
            </a:r>
            <a:endParaRPr lang="ru-RU" dirty="0">
              <a:latin typeface="PT Sans"/>
            </a:endParaRPr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4127287" y="2873587"/>
            <a:ext cx="1032302" cy="571504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1285852" y="3143254"/>
            <a:ext cx="1857388" cy="6463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PT Sans"/>
              </a:rPr>
              <a:t>Межклеточная передача</a:t>
            </a:r>
            <a:endParaRPr lang="ru-RU" dirty="0">
              <a:latin typeface="PT San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43636" y="3071816"/>
            <a:ext cx="2143140" cy="9233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PT Sans"/>
              </a:rPr>
              <a:t>Регуляция церебрального кровотока</a:t>
            </a:r>
            <a:endParaRPr lang="ru-RU" dirty="0">
              <a:latin typeface="PT Sans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500430" y="3786196"/>
            <a:ext cx="2428892" cy="1143008"/>
          </a:xfrm>
          <a:prstGeom prst="round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072198" y="3000378"/>
            <a:ext cx="2428892" cy="1143008"/>
          </a:xfrm>
          <a:prstGeom prst="round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000100" y="3000378"/>
            <a:ext cx="2428892" cy="1143008"/>
          </a:xfrm>
          <a:prstGeom prst="round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2584565">
            <a:off x="5628161" y="2132859"/>
            <a:ext cx="1032302" cy="571504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434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370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13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601-800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9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786842" y="4774168"/>
            <a:ext cx="357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76" y="0"/>
            <a:ext cx="7715304" cy="53860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работы:</a:t>
            </a:r>
          </a:p>
          <a:p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определить уровень метаболитов оксида азота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в ткани мозга крыс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разного возраста с применением спектрофотометрического метода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4344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370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13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601-800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9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499992" y="1781815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Возраст и количество крыс в эксперименте: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7818" y="2643188"/>
            <a:ext cx="3571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(P4)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n=10 (P7)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(P15)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(P30)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0645" y="4451002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 -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особей </a:t>
            </a:r>
            <a:r>
              <a:rPr lang="ru-RU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(самцов), </a:t>
            </a:r>
            <a:endParaRPr lang="ru-RU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P-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 особи в днях</a:t>
            </a:r>
            <a:endParaRPr lang="ru-RU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86842" y="4774168"/>
            <a:ext cx="357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f87751_e9287aed93754a648e3fd787d3266fca_mv2_d_2736_2832_s_4_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75656" y="3219822"/>
            <a:ext cx="2723426" cy="1646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Рисунок 16" descr="toxic-265.gif"/>
          <p:cNvPicPr>
            <a:picLocks noChangeAspect="1"/>
          </p:cNvPicPr>
          <p:nvPr/>
        </p:nvPicPr>
        <p:blipFill>
          <a:blip r:embed="rId8"/>
          <a:srcRect b="68323"/>
          <a:stretch>
            <a:fillRect/>
          </a:stretch>
        </p:blipFill>
        <p:spPr>
          <a:xfrm>
            <a:off x="1475656" y="738614"/>
            <a:ext cx="6811120" cy="108113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3550822" y="121491"/>
            <a:ext cx="18983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Методика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rot="5400000">
            <a:off x="5786446" y="1500180"/>
            <a:ext cx="286546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644008" y="1526232"/>
            <a:ext cx="3143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соединение ярко-красного цвета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14612" y="1500180"/>
            <a:ext cx="500066" cy="28575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8434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370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13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601-800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9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1928794" y="-214332"/>
          <a:ext cx="5857916" cy="4286280"/>
        </p:xfrm>
        <a:graphic>
          <a:graphicData uri="http://schemas.openxmlformats.org/presentationml/2006/ole">
            <p:oleObj spid="_x0000_s4099" r:id="rId8" imgW="2942018" imgH="2250720" progId="Origin50.Graph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85786" y="3929072"/>
            <a:ext cx="835821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Рисунок №1.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Концентрация суммарных метаболитов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крыс в первые 3 месяца жизни.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*-отличия от новорожденных (Р4-5), #-отличия от Р7-8.</a:t>
            </a:r>
          </a:p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&lt;0,05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29058" y="0"/>
            <a:ext cx="21241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Результаты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68434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370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13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601-800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9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571868" y="714362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43042" y="714362"/>
            <a:ext cx="6500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00166" y="2000246"/>
            <a:ext cx="6786610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результате исследования нами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было</a:t>
            </a:r>
          </a:p>
          <a:p>
            <a:pPr marL="342900" indent="-3429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выявлено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достоверное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снижение</a:t>
            </a:r>
          </a:p>
          <a:p>
            <a:pPr marL="342900" indent="-3429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метаболитов оксида азота II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marL="342900" indent="-3429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озге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крыс первого месяца жизни.</a:t>
            </a:r>
          </a:p>
        </p:txBody>
      </p:sp>
    </p:spTree>
    <p:extLst>
      <p:ext uri="{BB962C8B-B14F-4D97-AF65-F5344CB8AC3E}">
        <p14:creationId xmlns="" xmlns:p14="http://schemas.microsoft.com/office/powerpoint/2010/main" val="36843441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2890</TotalTime>
  <Words>190</Words>
  <Application>Microsoft Office PowerPoint</Application>
  <PresentationFormat>Экран (16:9)</PresentationFormat>
  <Paragraphs>70</Paragraphs>
  <Slides>6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Origin Graph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</dc:creator>
  <cp:lastModifiedBy>Ю</cp:lastModifiedBy>
  <cp:revision>11</cp:revision>
  <dcterms:created xsi:type="dcterms:W3CDTF">2021-04-10T16:48:27Z</dcterms:created>
  <dcterms:modified xsi:type="dcterms:W3CDTF">2021-11-25T06:18:33Z</dcterms:modified>
</cp:coreProperties>
</file>