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58" r:id="rId4"/>
    <p:sldId id="316" r:id="rId5"/>
    <p:sldId id="317" r:id="rId6"/>
    <p:sldId id="320" r:id="rId7"/>
    <p:sldId id="31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3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2E385-AD00-4677-AAF0-37FDF62FC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752025-6629-4AC6-BAE3-B24FC6876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FC536-020F-4CB5-A6AE-C72DFE9E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ACDA17-1257-46BA-87D4-FD438204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C87F8-FC82-41A7-B0EC-9CDC3BC5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3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4ADE7-A63C-4224-A165-71C50355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7456AE-2D05-47F7-A2D2-D1A4A4454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71D8B-F086-4D6E-BD14-A6E8C325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C3C9D-3B69-4E66-8AF7-6A724FDC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DA1342-C134-4F5F-938D-5751B7ED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0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9767CE-B553-480E-9C61-CC1286E84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C70569-D84B-44B7-9C06-C7DAB41C5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FADBF-AA91-4905-8CD5-9806898C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CEC2AA-75B1-4076-A4B9-C9FEB52A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6104D-5AD8-4D8F-A66C-983BC74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2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37281" y="2680093"/>
            <a:ext cx="10112991" cy="1454587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195" y="5086239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67">
                <a:solidFill>
                  <a:schemeClr val="tx1"/>
                </a:solidFill>
              </a:defRPr>
            </a:lvl1pPr>
            <a:lvl2pPr marL="457095" indent="0" algn="ctr">
              <a:buNone/>
              <a:defRPr sz="2000"/>
            </a:lvl2pPr>
            <a:lvl3pPr marL="914196" indent="0" algn="ctr">
              <a:buNone/>
              <a:defRPr sz="1867"/>
            </a:lvl3pPr>
            <a:lvl4pPr marL="1371294" indent="0" algn="ctr">
              <a:buNone/>
              <a:defRPr sz="1600"/>
            </a:lvl4pPr>
            <a:lvl5pPr marL="1828392" indent="0" algn="ctr">
              <a:buNone/>
              <a:defRPr sz="1600"/>
            </a:lvl5pPr>
            <a:lvl6pPr marL="2285494" indent="0" algn="ctr">
              <a:buNone/>
              <a:defRPr sz="1600"/>
            </a:lvl6pPr>
            <a:lvl7pPr marL="2742586" indent="0" algn="ctr">
              <a:buNone/>
              <a:defRPr sz="1600"/>
            </a:lvl7pPr>
            <a:lvl8pPr marL="3199680" indent="0" algn="ctr">
              <a:buNone/>
              <a:defRPr sz="1600"/>
            </a:lvl8pPr>
            <a:lvl9pPr marL="3656775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41195" y="5810856"/>
            <a:ext cx="4846320" cy="448056"/>
          </a:xfrm>
          <a:prstGeom prst="rect">
            <a:avLst/>
          </a:prstGeom>
        </p:spPr>
        <p:txBody>
          <a:bodyPr vert="horz" lIns="91428" tIns="45719" rIns="91428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429041" y="1903736"/>
            <a:ext cx="3329371" cy="448056"/>
          </a:xfrm>
          <a:prstGeom prst="rect">
            <a:avLst/>
          </a:prstGeom>
        </p:spPr>
        <p:txBody>
          <a:bodyPr vert="horz" lIns="91428" tIns="45719" rIns="91428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341195" y="5810856"/>
            <a:ext cx="4846320" cy="448056"/>
          </a:xfrm>
          <a:prstGeom prst="rect">
            <a:avLst/>
          </a:prstGeom>
        </p:spPr>
        <p:txBody>
          <a:bodyPr vert="horz" lIns="91428" tIns="45719" rIns="91428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 userDrawn="1"/>
        </p:nvSpPr>
        <p:spPr>
          <a:xfrm>
            <a:off x="4431317" y="2404327"/>
            <a:ext cx="3329371" cy="448056"/>
          </a:xfrm>
          <a:prstGeom prst="rect">
            <a:avLst/>
          </a:prstGeom>
        </p:spPr>
        <p:txBody>
          <a:bodyPr vert="horz" lIns="91428" tIns="45719" rIns="91428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228461" y="1956469"/>
            <a:ext cx="3730625" cy="4476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41195" y="5810285"/>
            <a:ext cx="4846320" cy="449263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2"/>
          </p:nvPr>
        </p:nvSpPr>
        <p:spPr>
          <a:xfrm>
            <a:off x="6933064" y="5086437"/>
            <a:ext cx="4939445" cy="447675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endParaRPr lang="ru-RU" dirty="0"/>
          </a:p>
        </p:txBody>
      </p:sp>
      <p:sp>
        <p:nvSpPr>
          <p:cNvPr id="20" name="Объект 19"/>
          <p:cNvSpPr>
            <a:spLocks noGrp="1"/>
          </p:cNvSpPr>
          <p:nvPr>
            <p:ph sz="quarter" idx="13"/>
          </p:nvPr>
        </p:nvSpPr>
        <p:spPr>
          <a:xfrm>
            <a:off x="6933064" y="5810285"/>
            <a:ext cx="4940109" cy="449263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8036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997DB-5667-474C-A65C-F05BB4D1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58866-349B-45C1-892D-365657265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1935B1-2AC1-4B4A-A282-9E25E5E9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F80A83-2523-43B8-BEE2-30A0ED2E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8125B-DEA7-4710-B6D4-038165E3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B3084-89DA-4665-95FA-F4D57B0E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34FD5E-4510-4FAD-9AA1-6109BEF48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BD360-BA30-4A5B-88CC-9E5E9245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FCA66-E646-4B9F-A3AE-5F1D0CEE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443B2-6CD7-48CA-9CB0-4E9917B9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5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6F897-289A-4938-82C3-6A1C343F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C5D3B-66C3-490F-8029-DB6AEEEFA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39D6F-289A-43C9-AAE7-C980FF397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E121B-2F2A-4E34-A03F-5E1B0050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21C5C-F663-487E-AE34-882E9A8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8D3036-1329-4EEB-8C58-A849C6E7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1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FB1DA-E84B-46AC-8BFB-AE57113E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AFFD78-5F89-42CF-9A6B-035383D25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474A6B-BD99-499B-B1E7-3D1D7C472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5B6E2C-1D2B-45A5-99CF-D91D94CB8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B0C155-B866-44CB-833D-308B17898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69264A-AC81-4AF8-8DCD-B147BF86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EED97E-768D-4731-AD91-AA6ACBA3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C43AC4-94E4-46B8-833B-B2D60082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1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AFA83-535F-4455-9BE9-4515901C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E2D913-9222-4A16-B2E2-EE9AAF8F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275302-5428-4D76-A842-04CCB1E3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4E6D68-7987-4293-9611-3AC0155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7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852401-AC05-4697-83B7-243F814B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B79C90-FD2D-4081-93EB-5ABB2B61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A11853-2024-4647-8B11-28D93F0D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43F86-03F8-486A-95C2-7D631FD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9FF422-B731-4D06-A181-85E351C2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7DA9F7-4F8A-4186-879D-251F7E1F4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AD660-D718-4D43-BBE3-075728A6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4A685A-5E21-419F-AF23-B65687D6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6C2F19-CFC2-4C93-A934-A42D1CF9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9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A3269-5A8D-4251-8549-E9C23F2D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F2A06A-981E-428A-8BB0-36551989E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807EF3-B94A-4BD6-A0F6-463558AAF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7FF721-612D-49D0-B0FA-D56E5C45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018E08-8356-4424-B849-8B599901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504B45-49A1-4F99-A106-4080EF70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8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E9A82-ADE1-4A3D-9A41-7C0AFD6F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63BEE0-A458-4A3D-AC93-22D7D7D0E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0F1B5-3360-4F9C-B5C3-DC4602E2A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B22E-B86F-4465-88F2-D19C247A407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FCEEB-0D6E-46A6-935A-592B2931F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A0AA4-BC30-4848-BEF0-BB18F52E7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9B08-38F4-450C-B158-C849000532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3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3" y="1688592"/>
            <a:ext cx="7534657" cy="5169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5046" y="2851901"/>
            <a:ext cx="8401907" cy="147949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006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en-US" altLang="ru-RU" sz="3200" b="1" dirty="0">
                <a:solidFill>
                  <a:srgbClr val="006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altLang="ru-RU" sz="3200" b="1" dirty="0">
                <a:solidFill>
                  <a:srgbClr val="006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-каналов в формировании </a:t>
            </a:r>
            <a:r>
              <a:rPr lang="ru-RU" altLang="ru-RU" sz="3200" b="1" dirty="0" err="1">
                <a:solidFill>
                  <a:srgbClr val="006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ноцицептивного</a:t>
            </a:r>
            <a:r>
              <a:rPr lang="ru-RU" altLang="ru-RU" sz="3200" b="1" dirty="0">
                <a:solidFill>
                  <a:srgbClr val="006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сигнала в тройничном нерве крысы</a:t>
            </a:r>
            <a:endParaRPr lang="ru-RU" sz="3200" dirty="0">
              <a:solidFill>
                <a:srgbClr val="0063A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5629340" y="6197529"/>
            <a:ext cx="933317" cy="36463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E4F8EB-7ECF-4208-B2ED-0BB2F35F3B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7176" y="298586"/>
            <a:ext cx="3034359" cy="1270936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6B6A84-23E2-4AEB-B277-26F4466CC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402" y="785093"/>
            <a:ext cx="2222548" cy="784429"/>
          </a:xfrm>
          <a:prstGeom prst="rect">
            <a:avLst/>
          </a:prstGeom>
        </p:spPr>
      </p:pic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8225F88D-824F-41A3-AB1A-45DB32DAC5F8}"/>
              </a:ext>
            </a:extLst>
          </p:cNvPr>
          <p:cNvSpPr txBox="1">
            <a:spLocks/>
          </p:cNvSpPr>
          <p:nvPr/>
        </p:nvSpPr>
        <p:spPr>
          <a:xfrm>
            <a:off x="901184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DF08F6F-A09C-4A53-B13E-28A452260671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994323" y="5362021"/>
            <a:ext cx="6203352" cy="6757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Казанский (Приволжский) федеральный университет, </a:t>
            </a:r>
          </a:p>
          <a:p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Казань, Россия</a:t>
            </a:r>
            <a:endParaRPr lang="ru-RU" sz="16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BDDFF-6264-45CC-AB17-C9B8D1C86384}"/>
              </a:ext>
            </a:extLst>
          </p:cNvPr>
          <p:cNvSpPr txBox="1"/>
          <p:nvPr/>
        </p:nvSpPr>
        <p:spPr>
          <a:xfrm>
            <a:off x="3048739" y="2138479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Буглинина</a:t>
            </a:r>
            <a:r>
              <a:rPr lang="ru-RU" alt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А.Д., Верхотурова Т.М., </a:t>
            </a:r>
          </a:p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Гафуров О.Ш., Королёва К.С., </a:t>
            </a:r>
            <a:r>
              <a:rPr lang="ru-RU" alt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Ситдикова</a:t>
            </a:r>
            <a:r>
              <a:rPr lang="ru-RU" alt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Г.Ф.</a:t>
            </a:r>
          </a:p>
          <a:p>
            <a:pPr algn="ctr"/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14391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194" y="5072732"/>
            <a:ext cx="2513506" cy="17852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82" y="1873511"/>
            <a:ext cx="4727499" cy="3300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Мигрень - это неврологическое заболевание, характеризующееся повторяющимися головными болями средней и тяжелой степени.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головные боли затрагивают одну половину головы, носят пульсирующий характер и длятся от двух до 72 часов. Сопутствующие симптомы могут включать тошноту, рвоту и чувствительность к свету, звуку или запахам.</a:t>
            </a:r>
            <a:endParaRPr lang="fi-FI" sz="1800" dirty="0">
              <a:cs typeface="Arial" panose="020B0604020202020204" pitchFamily="34" charset="0"/>
            </a:endParaRPr>
          </a:p>
        </p:txBody>
      </p:sp>
      <p:sp>
        <p:nvSpPr>
          <p:cNvPr id="5" name="Line 71"/>
          <p:cNvSpPr>
            <a:spLocks noChangeShapeType="1"/>
          </p:cNvSpPr>
          <p:nvPr/>
        </p:nvSpPr>
        <p:spPr bwMode="auto">
          <a:xfrm>
            <a:off x="0" y="1702309"/>
            <a:ext cx="12192000" cy="0"/>
          </a:xfrm>
          <a:prstGeom prst="line">
            <a:avLst/>
          </a:prstGeom>
          <a:noFill/>
          <a:ln w="63500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8225F88D-824F-41A3-AB1A-45DB32DAC5F8}"/>
              </a:ext>
            </a:extLst>
          </p:cNvPr>
          <p:cNvSpPr txBox="1">
            <a:spLocks/>
          </p:cNvSpPr>
          <p:nvPr/>
        </p:nvSpPr>
        <p:spPr>
          <a:xfrm>
            <a:off x="901184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DF08F6F-A09C-4A53-B13E-28A452260671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F36A7-AF80-46FD-8DA9-6ED9F108B1AE}"/>
              </a:ext>
            </a:extLst>
          </p:cNvPr>
          <p:cNvSpPr txBox="1"/>
          <p:nvPr/>
        </p:nvSpPr>
        <p:spPr>
          <a:xfrm>
            <a:off x="6295310" y="1873511"/>
            <a:ext cx="5467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работы стало исследование роли потенциал-зависимых K-каналов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ноцицептивной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тройничного нерва крысы, а также анализ влияния ингибиторов потенциал-зависимых K+-каналов – 4-аминопиридина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тетраэтиламония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активность потенциалов действия тройничного нерва.</a:t>
            </a:r>
            <a:endParaRPr lang="en-GB" sz="180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9" name="Line 71">
            <a:extLst>
              <a:ext uri="{FF2B5EF4-FFF2-40B4-BE49-F238E27FC236}">
                <a16:creationId xmlns:a16="http://schemas.microsoft.com/office/drawing/2014/main" id="{C6EDAFDE-9A8A-44F7-8106-87D859A25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2036" y="0"/>
            <a:ext cx="67328" cy="6858000"/>
          </a:xfrm>
          <a:prstGeom prst="line">
            <a:avLst/>
          </a:prstGeom>
          <a:noFill/>
          <a:ln w="63500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59454-1044-4492-B33A-53A1A7E04D1A}"/>
              </a:ext>
            </a:extLst>
          </p:cNvPr>
          <p:cNvSpPr txBox="1"/>
          <p:nvPr/>
        </p:nvSpPr>
        <p:spPr>
          <a:xfrm>
            <a:off x="5766630" y="662603"/>
            <a:ext cx="4169490" cy="954105"/>
          </a:xfrm>
          <a:prstGeom prst="rect">
            <a:avLst/>
          </a:prstGeom>
          <a:noFill/>
        </p:spPr>
        <p:txBody>
          <a:bodyPr wrap="square" lIns="91416" tIns="45719" rIns="91416" bIns="45719" rtlCol="0">
            <a:spAutoFit/>
          </a:bodyPr>
          <a:lstStyle/>
          <a:p>
            <a:pPr algn="ctr" defTabSz="914105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</a:t>
            </a:r>
          </a:p>
          <a:p>
            <a:pPr algn="ctr" defTabSz="914105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8B85C-1CF3-4DE6-8FB5-3C560BFA129D}"/>
              </a:ext>
            </a:extLst>
          </p:cNvPr>
          <p:cNvSpPr txBox="1"/>
          <p:nvPr/>
        </p:nvSpPr>
        <p:spPr>
          <a:xfrm>
            <a:off x="171137" y="663928"/>
            <a:ext cx="4169490" cy="954105"/>
          </a:xfrm>
          <a:prstGeom prst="rect">
            <a:avLst/>
          </a:prstGeom>
          <a:noFill/>
        </p:spPr>
        <p:txBody>
          <a:bodyPr wrap="square" lIns="91416" tIns="45719" rIns="91416" bIns="45719" rtlCol="0">
            <a:spAutoFit/>
          </a:bodyPr>
          <a:lstStyle/>
          <a:p>
            <a:pPr algn="ctr" defTabSz="914105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  <a:p>
            <a:pPr algn="ctr" defTabSz="914105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9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51" y="1723728"/>
            <a:ext cx="3618248" cy="2977679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24629" y="2902585"/>
            <a:ext cx="3718107" cy="2081027"/>
          </a:xfrm>
          <a:custGeom>
            <a:avLst/>
            <a:gdLst>
              <a:gd name="connsiteX0" fmla="*/ 5708737 w 6777809"/>
              <a:gd name="connsiteY0" fmla="*/ 801257 h 2438050"/>
              <a:gd name="connsiteX1" fmla="*/ 4382213 w 6777809"/>
              <a:gd name="connsiteY1" fmla="*/ 492164 h 2438050"/>
              <a:gd name="connsiteX2" fmla="*/ 1394315 w 6777809"/>
              <a:gd name="connsiteY2" fmla="*/ 1033076 h 2438050"/>
              <a:gd name="connsiteX3" fmla="*/ 634461 w 6777809"/>
              <a:gd name="connsiteY3" fmla="*/ 311859 h 2438050"/>
              <a:gd name="connsiteX4" fmla="*/ 505672 w 6777809"/>
              <a:gd name="connsiteY4" fmla="*/ 2766 h 2438050"/>
              <a:gd name="connsiteX5" fmla="*/ 119306 w 6777809"/>
              <a:gd name="connsiteY5" fmla="*/ 195950 h 2438050"/>
              <a:gd name="connsiteX6" fmla="*/ 3396 w 6777809"/>
              <a:gd name="connsiteY6" fmla="*/ 775499 h 2438050"/>
              <a:gd name="connsiteX7" fmla="*/ 222337 w 6777809"/>
              <a:gd name="connsiteY7" fmla="*/ 1445200 h 2438050"/>
              <a:gd name="connsiteX8" fmla="*/ 454157 w 6777809"/>
              <a:gd name="connsiteY8" fmla="*/ 2114902 h 2438050"/>
              <a:gd name="connsiteX9" fmla="*/ 698855 w 6777809"/>
              <a:gd name="connsiteY9" fmla="*/ 2436874 h 2438050"/>
              <a:gd name="connsiteX10" fmla="*/ 1046585 w 6777809"/>
              <a:gd name="connsiteY10" fmla="*/ 2011871 h 2438050"/>
              <a:gd name="connsiteX11" fmla="*/ 1329920 w 6777809"/>
              <a:gd name="connsiteY11" fmla="*/ 1612626 h 2438050"/>
              <a:gd name="connsiteX12" fmla="*/ 2051137 w 6777809"/>
              <a:gd name="connsiteY12" fmla="*/ 1252017 h 2438050"/>
              <a:gd name="connsiteX13" fmla="*/ 4343576 w 6777809"/>
              <a:gd name="connsiteY13" fmla="*/ 723983 h 2438050"/>
              <a:gd name="connsiteX14" fmla="*/ 5618585 w 6777809"/>
              <a:gd name="connsiteY14" fmla="*/ 955803 h 2438050"/>
              <a:gd name="connsiteX15" fmla="*/ 6777684 w 6777809"/>
              <a:gd name="connsiteY15" fmla="*/ 1097471 h 2438050"/>
              <a:gd name="connsiteX16" fmla="*/ 5708737 w 6777809"/>
              <a:gd name="connsiteY16" fmla="*/ 801257 h 2438050"/>
              <a:gd name="connsiteX0" fmla="*/ 5708737 w 6777809"/>
              <a:gd name="connsiteY0" fmla="*/ 799886 h 2436679"/>
              <a:gd name="connsiteX1" fmla="*/ 4382213 w 6777809"/>
              <a:gd name="connsiteY1" fmla="*/ 490793 h 2436679"/>
              <a:gd name="connsiteX2" fmla="*/ 1394315 w 6777809"/>
              <a:gd name="connsiteY2" fmla="*/ 1031705 h 2436679"/>
              <a:gd name="connsiteX3" fmla="*/ 724613 w 6777809"/>
              <a:gd name="connsiteY3" fmla="*/ 271851 h 2436679"/>
              <a:gd name="connsiteX4" fmla="*/ 505672 w 6777809"/>
              <a:gd name="connsiteY4" fmla="*/ 1395 h 2436679"/>
              <a:gd name="connsiteX5" fmla="*/ 119306 w 6777809"/>
              <a:gd name="connsiteY5" fmla="*/ 194579 h 2436679"/>
              <a:gd name="connsiteX6" fmla="*/ 3396 w 6777809"/>
              <a:gd name="connsiteY6" fmla="*/ 774128 h 2436679"/>
              <a:gd name="connsiteX7" fmla="*/ 222337 w 6777809"/>
              <a:gd name="connsiteY7" fmla="*/ 1443829 h 2436679"/>
              <a:gd name="connsiteX8" fmla="*/ 454157 w 6777809"/>
              <a:gd name="connsiteY8" fmla="*/ 2113531 h 2436679"/>
              <a:gd name="connsiteX9" fmla="*/ 698855 w 6777809"/>
              <a:gd name="connsiteY9" fmla="*/ 2435503 h 2436679"/>
              <a:gd name="connsiteX10" fmla="*/ 1046585 w 6777809"/>
              <a:gd name="connsiteY10" fmla="*/ 2010500 h 2436679"/>
              <a:gd name="connsiteX11" fmla="*/ 1329920 w 6777809"/>
              <a:gd name="connsiteY11" fmla="*/ 1611255 h 2436679"/>
              <a:gd name="connsiteX12" fmla="*/ 2051137 w 6777809"/>
              <a:gd name="connsiteY12" fmla="*/ 1250646 h 2436679"/>
              <a:gd name="connsiteX13" fmla="*/ 4343576 w 6777809"/>
              <a:gd name="connsiteY13" fmla="*/ 722612 h 2436679"/>
              <a:gd name="connsiteX14" fmla="*/ 5618585 w 6777809"/>
              <a:gd name="connsiteY14" fmla="*/ 954432 h 2436679"/>
              <a:gd name="connsiteX15" fmla="*/ 6777684 w 6777809"/>
              <a:gd name="connsiteY15" fmla="*/ 1096100 h 2436679"/>
              <a:gd name="connsiteX16" fmla="*/ 5708737 w 6777809"/>
              <a:gd name="connsiteY16" fmla="*/ 799886 h 2436679"/>
              <a:gd name="connsiteX0" fmla="*/ 5708737 w 6777809"/>
              <a:gd name="connsiteY0" fmla="*/ 799886 h 2436679"/>
              <a:gd name="connsiteX1" fmla="*/ 4382213 w 6777809"/>
              <a:gd name="connsiteY1" fmla="*/ 490793 h 2436679"/>
              <a:gd name="connsiteX2" fmla="*/ 1394315 w 6777809"/>
              <a:gd name="connsiteY2" fmla="*/ 1031705 h 2436679"/>
              <a:gd name="connsiteX3" fmla="*/ 724613 w 6777809"/>
              <a:gd name="connsiteY3" fmla="*/ 271851 h 2436679"/>
              <a:gd name="connsiteX4" fmla="*/ 505672 w 6777809"/>
              <a:gd name="connsiteY4" fmla="*/ 1395 h 2436679"/>
              <a:gd name="connsiteX5" fmla="*/ 119306 w 6777809"/>
              <a:gd name="connsiteY5" fmla="*/ 194579 h 2436679"/>
              <a:gd name="connsiteX6" fmla="*/ 3396 w 6777809"/>
              <a:gd name="connsiteY6" fmla="*/ 774128 h 2436679"/>
              <a:gd name="connsiteX7" fmla="*/ 222337 w 6777809"/>
              <a:gd name="connsiteY7" fmla="*/ 1443829 h 2436679"/>
              <a:gd name="connsiteX8" fmla="*/ 454157 w 6777809"/>
              <a:gd name="connsiteY8" fmla="*/ 2113531 h 2436679"/>
              <a:gd name="connsiteX9" fmla="*/ 698855 w 6777809"/>
              <a:gd name="connsiteY9" fmla="*/ 2435503 h 2436679"/>
              <a:gd name="connsiteX10" fmla="*/ 1046585 w 6777809"/>
              <a:gd name="connsiteY10" fmla="*/ 2010500 h 2436679"/>
              <a:gd name="connsiteX11" fmla="*/ 1329920 w 6777809"/>
              <a:gd name="connsiteY11" fmla="*/ 1611255 h 2436679"/>
              <a:gd name="connsiteX12" fmla="*/ 2051137 w 6777809"/>
              <a:gd name="connsiteY12" fmla="*/ 1250646 h 2436679"/>
              <a:gd name="connsiteX13" fmla="*/ 4343576 w 6777809"/>
              <a:gd name="connsiteY13" fmla="*/ 722612 h 2436679"/>
              <a:gd name="connsiteX14" fmla="*/ 5618585 w 6777809"/>
              <a:gd name="connsiteY14" fmla="*/ 954432 h 2436679"/>
              <a:gd name="connsiteX15" fmla="*/ 6777684 w 6777809"/>
              <a:gd name="connsiteY15" fmla="*/ 1096100 h 2436679"/>
              <a:gd name="connsiteX16" fmla="*/ 5708737 w 6777809"/>
              <a:gd name="connsiteY16" fmla="*/ 799886 h 2436679"/>
              <a:gd name="connsiteX0" fmla="*/ 5705436 w 6774508"/>
              <a:gd name="connsiteY0" fmla="*/ 799886 h 2436561"/>
              <a:gd name="connsiteX1" fmla="*/ 4378912 w 6774508"/>
              <a:gd name="connsiteY1" fmla="*/ 490793 h 2436561"/>
              <a:gd name="connsiteX2" fmla="*/ 1391014 w 6774508"/>
              <a:gd name="connsiteY2" fmla="*/ 1031705 h 2436561"/>
              <a:gd name="connsiteX3" fmla="*/ 721312 w 6774508"/>
              <a:gd name="connsiteY3" fmla="*/ 271851 h 2436561"/>
              <a:gd name="connsiteX4" fmla="*/ 502371 w 6774508"/>
              <a:gd name="connsiteY4" fmla="*/ 1395 h 2436561"/>
              <a:gd name="connsiteX5" fmla="*/ 116005 w 6774508"/>
              <a:gd name="connsiteY5" fmla="*/ 194579 h 2436561"/>
              <a:gd name="connsiteX6" fmla="*/ 95 w 6774508"/>
              <a:gd name="connsiteY6" fmla="*/ 774128 h 2436561"/>
              <a:gd name="connsiteX7" fmla="*/ 128884 w 6774508"/>
              <a:gd name="connsiteY7" fmla="*/ 1572618 h 2436561"/>
              <a:gd name="connsiteX8" fmla="*/ 450856 w 6774508"/>
              <a:gd name="connsiteY8" fmla="*/ 2113531 h 2436561"/>
              <a:gd name="connsiteX9" fmla="*/ 695554 w 6774508"/>
              <a:gd name="connsiteY9" fmla="*/ 2435503 h 2436561"/>
              <a:gd name="connsiteX10" fmla="*/ 1043284 w 6774508"/>
              <a:gd name="connsiteY10" fmla="*/ 2010500 h 2436561"/>
              <a:gd name="connsiteX11" fmla="*/ 1326619 w 6774508"/>
              <a:gd name="connsiteY11" fmla="*/ 1611255 h 2436561"/>
              <a:gd name="connsiteX12" fmla="*/ 2047836 w 6774508"/>
              <a:gd name="connsiteY12" fmla="*/ 1250646 h 2436561"/>
              <a:gd name="connsiteX13" fmla="*/ 4340275 w 6774508"/>
              <a:gd name="connsiteY13" fmla="*/ 722612 h 2436561"/>
              <a:gd name="connsiteX14" fmla="*/ 5615284 w 6774508"/>
              <a:gd name="connsiteY14" fmla="*/ 954432 h 2436561"/>
              <a:gd name="connsiteX15" fmla="*/ 6774383 w 6774508"/>
              <a:gd name="connsiteY15" fmla="*/ 1096100 h 2436561"/>
              <a:gd name="connsiteX16" fmla="*/ 5705436 w 6774508"/>
              <a:gd name="connsiteY16" fmla="*/ 799886 h 2436561"/>
              <a:gd name="connsiteX0" fmla="*/ 5705436 w 6774508"/>
              <a:gd name="connsiteY0" fmla="*/ 799886 h 2436902"/>
              <a:gd name="connsiteX1" fmla="*/ 4378912 w 6774508"/>
              <a:gd name="connsiteY1" fmla="*/ 490793 h 2436902"/>
              <a:gd name="connsiteX2" fmla="*/ 1391014 w 6774508"/>
              <a:gd name="connsiteY2" fmla="*/ 1031705 h 2436902"/>
              <a:gd name="connsiteX3" fmla="*/ 721312 w 6774508"/>
              <a:gd name="connsiteY3" fmla="*/ 271851 h 2436902"/>
              <a:gd name="connsiteX4" fmla="*/ 502371 w 6774508"/>
              <a:gd name="connsiteY4" fmla="*/ 1395 h 2436902"/>
              <a:gd name="connsiteX5" fmla="*/ 116005 w 6774508"/>
              <a:gd name="connsiteY5" fmla="*/ 194579 h 2436902"/>
              <a:gd name="connsiteX6" fmla="*/ 95 w 6774508"/>
              <a:gd name="connsiteY6" fmla="*/ 774128 h 2436902"/>
              <a:gd name="connsiteX7" fmla="*/ 128884 w 6774508"/>
              <a:gd name="connsiteY7" fmla="*/ 1572618 h 2436902"/>
              <a:gd name="connsiteX8" fmla="*/ 373583 w 6774508"/>
              <a:gd name="connsiteY8" fmla="*/ 2126410 h 2436902"/>
              <a:gd name="connsiteX9" fmla="*/ 695554 w 6774508"/>
              <a:gd name="connsiteY9" fmla="*/ 2435503 h 2436902"/>
              <a:gd name="connsiteX10" fmla="*/ 1043284 w 6774508"/>
              <a:gd name="connsiteY10" fmla="*/ 2010500 h 2436902"/>
              <a:gd name="connsiteX11" fmla="*/ 1326619 w 6774508"/>
              <a:gd name="connsiteY11" fmla="*/ 1611255 h 2436902"/>
              <a:gd name="connsiteX12" fmla="*/ 2047836 w 6774508"/>
              <a:gd name="connsiteY12" fmla="*/ 1250646 h 2436902"/>
              <a:gd name="connsiteX13" fmla="*/ 4340275 w 6774508"/>
              <a:gd name="connsiteY13" fmla="*/ 722612 h 2436902"/>
              <a:gd name="connsiteX14" fmla="*/ 5615284 w 6774508"/>
              <a:gd name="connsiteY14" fmla="*/ 954432 h 2436902"/>
              <a:gd name="connsiteX15" fmla="*/ 6774383 w 6774508"/>
              <a:gd name="connsiteY15" fmla="*/ 1096100 h 2436902"/>
              <a:gd name="connsiteX16" fmla="*/ 5705436 w 6774508"/>
              <a:gd name="connsiteY16" fmla="*/ 799886 h 2436902"/>
              <a:gd name="connsiteX0" fmla="*/ 5705436 w 6774508"/>
              <a:gd name="connsiteY0" fmla="*/ 799886 h 2440745"/>
              <a:gd name="connsiteX1" fmla="*/ 4378912 w 6774508"/>
              <a:gd name="connsiteY1" fmla="*/ 490793 h 2440745"/>
              <a:gd name="connsiteX2" fmla="*/ 1391014 w 6774508"/>
              <a:gd name="connsiteY2" fmla="*/ 1031705 h 2440745"/>
              <a:gd name="connsiteX3" fmla="*/ 721312 w 6774508"/>
              <a:gd name="connsiteY3" fmla="*/ 271851 h 2440745"/>
              <a:gd name="connsiteX4" fmla="*/ 502371 w 6774508"/>
              <a:gd name="connsiteY4" fmla="*/ 1395 h 2440745"/>
              <a:gd name="connsiteX5" fmla="*/ 116005 w 6774508"/>
              <a:gd name="connsiteY5" fmla="*/ 194579 h 2440745"/>
              <a:gd name="connsiteX6" fmla="*/ 95 w 6774508"/>
              <a:gd name="connsiteY6" fmla="*/ 774128 h 2440745"/>
              <a:gd name="connsiteX7" fmla="*/ 128884 w 6774508"/>
              <a:gd name="connsiteY7" fmla="*/ 1572618 h 2440745"/>
              <a:gd name="connsiteX8" fmla="*/ 373583 w 6774508"/>
              <a:gd name="connsiteY8" fmla="*/ 2126410 h 2440745"/>
              <a:gd name="connsiteX9" fmla="*/ 695554 w 6774508"/>
              <a:gd name="connsiteY9" fmla="*/ 2435503 h 2440745"/>
              <a:gd name="connsiteX10" fmla="*/ 914495 w 6774508"/>
              <a:gd name="connsiteY10" fmla="*/ 1881711 h 2440745"/>
              <a:gd name="connsiteX11" fmla="*/ 1326619 w 6774508"/>
              <a:gd name="connsiteY11" fmla="*/ 1611255 h 2440745"/>
              <a:gd name="connsiteX12" fmla="*/ 2047836 w 6774508"/>
              <a:gd name="connsiteY12" fmla="*/ 1250646 h 2440745"/>
              <a:gd name="connsiteX13" fmla="*/ 4340275 w 6774508"/>
              <a:gd name="connsiteY13" fmla="*/ 722612 h 2440745"/>
              <a:gd name="connsiteX14" fmla="*/ 5615284 w 6774508"/>
              <a:gd name="connsiteY14" fmla="*/ 954432 h 2440745"/>
              <a:gd name="connsiteX15" fmla="*/ 6774383 w 6774508"/>
              <a:gd name="connsiteY15" fmla="*/ 1096100 h 2440745"/>
              <a:gd name="connsiteX16" fmla="*/ 5705436 w 6774508"/>
              <a:gd name="connsiteY16" fmla="*/ 799886 h 2440745"/>
              <a:gd name="connsiteX0" fmla="*/ 5705436 w 6774508"/>
              <a:gd name="connsiteY0" fmla="*/ 799886 h 2440745"/>
              <a:gd name="connsiteX1" fmla="*/ 4378912 w 6774508"/>
              <a:gd name="connsiteY1" fmla="*/ 490793 h 2440745"/>
              <a:gd name="connsiteX2" fmla="*/ 1391014 w 6774508"/>
              <a:gd name="connsiteY2" fmla="*/ 1031705 h 2440745"/>
              <a:gd name="connsiteX3" fmla="*/ 721312 w 6774508"/>
              <a:gd name="connsiteY3" fmla="*/ 271851 h 2440745"/>
              <a:gd name="connsiteX4" fmla="*/ 502371 w 6774508"/>
              <a:gd name="connsiteY4" fmla="*/ 1395 h 2440745"/>
              <a:gd name="connsiteX5" fmla="*/ 116005 w 6774508"/>
              <a:gd name="connsiteY5" fmla="*/ 194579 h 2440745"/>
              <a:gd name="connsiteX6" fmla="*/ 95 w 6774508"/>
              <a:gd name="connsiteY6" fmla="*/ 774128 h 2440745"/>
              <a:gd name="connsiteX7" fmla="*/ 128884 w 6774508"/>
              <a:gd name="connsiteY7" fmla="*/ 1572618 h 2440745"/>
              <a:gd name="connsiteX8" fmla="*/ 373583 w 6774508"/>
              <a:gd name="connsiteY8" fmla="*/ 2126410 h 2440745"/>
              <a:gd name="connsiteX9" fmla="*/ 695554 w 6774508"/>
              <a:gd name="connsiteY9" fmla="*/ 2435503 h 2440745"/>
              <a:gd name="connsiteX10" fmla="*/ 914495 w 6774508"/>
              <a:gd name="connsiteY10" fmla="*/ 1881711 h 2440745"/>
              <a:gd name="connsiteX11" fmla="*/ 1236467 w 6774508"/>
              <a:gd name="connsiteY11" fmla="*/ 1456708 h 2440745"/>
              <a:gd name="connsiteX12" fmla="*/ 2047836 w 6774508"/>
              <a:gd name="connsiteY12" fmla="*/ 1250646 h 2440745"/>
              <a:gd name="connsiteX13" fmla="*/ 4340275 w 6774508"/>
              <a:gd name="connsiteY13" fmla="*/ 722612 h 2440745"/>
              <a:gd name="connsiteX14" fmla="*/ 5615284 w 6774508"/>
              <a:gd name="connsiteY14" fmla="*/ 954432 h 2440745"/>
              <a:gd name="connsiteX15" fmla="*/ 6774383 w 6774508"/>
              <a:gd name="connsiteY15" fmla="*/ 1096100 h 2440745"/>
              <a:gd name="connsiteX16" fmla="*/ 5705436 w 6774508"/>
              <a:gd name="connsiteY16" fmla="*/ 799886 h 2440745"/>
              <a:gd name="connsiteX0" fmla="*/ 5705436 w 6774508"/>
              <a:gd name="connsiteY0" fmla="*/ 802325 h 2443184"/>
              <a:gd name="connsiteX1" fmla="*/ 4378912 w 6774508"/>
              <a:gd name="connsiteY1" fmla="*/ 493232 h 2443184"/>
              <a:gd name="connsiteX2" fmla="*/ 1391014 w 6774508"/>
              <a:gd name="connsiteY2" fmla="*/ 1034144 h 2443184"/>
              <a:gd name="connsiteX3" fmla="*/ 772828 w 6774508"/>
              <a:gd name="connsiteY3" fmla="*/ 338684 h 2443184"/>
              <a:gd name="connsiteX4" fmla="*/ 502371 w 6774508"/>
              <a:gd name="connsiteY4" fmla="*/ 3834 h 2443184"/>
              <a:gd name="connsiteX5" fmla="*/ 116005 w 6774508"/>
              <a:gd name="connsiteY5" fmla="*/ 197018 h 2443184"/>
              <a:gd name="connsiteX6" fmla="*/ 95 w 6774508"/>
              <a:gd name="connsiteY6" fmla="*/ 776567 h 2443184"/>
              <a:gd name="connsiteX7" fmla="*/ 128884 w 6774508"/>
              <a:gd name="connsiteY7" fmla="*/ 1575057 h 2443184"/>
              <a:gd name="connsiteX8" fmla="*/ 373583 w 6774508"/>
              <a:gd name="connsiteY8" fmla="*/ 2128849 h 2443184"/>
              <a:gd name="connsiteX9" fmla="*/ 695554 w 6774508"/>
              <a:gd name="connsiteY9" fmla="*/ 2437942 h 2443184"/>
              <a:gd name="connsiteX10" fmla="*/ 914495 w 6774508"/>
              <a:gd name="connsiteY10" fmla="*/ 1884150 h 2443184"/>
              <a:gd name="connsiteX11" fmla="*/ 1236467 w 6774508"/>
              <a:gd name="connsiteY11" fmla="*/ 1459147 h 2443184"/>
              <a:gd name="connsiteX12" fmla="*/ 2047836 w 6774508"/>
              <a:gd name="connsiteY12" fmla="*/ 1253085 h 2443184"/>
              <a:gd name="connsiteX13" fmla="*/ 4340275 w 6774508"/>
              <a:gd name="connsiteY13" fmla="*/ 725051 h 2443184"/>
              <a:gd name="connsiteX14" fmla="*/ 5615284 w 6774508"/>
              <a:gd name="connsiteY14" fmla="*/ 956871 h 2443184"/>
              <a:gd name="connsiteX15" fmla="*/ 6774383 w 6774508"/>
              <a:gd name="connsiteY15" fmla="*/ 1098539 h 2443184"/>
              <a:gd name="connsiteX16" fmla="*/ 5705436 w 6774508"/>
              <a:gd name="connsiteY16" fmla="*/ 802325 h 2443184"/>
              <a:gd name="connsiteX0" fmla="*/ 5705422 w 6774494"/>
              <a:gd name="connsiteY0" fmla="*/ 840110 h 2480969"/>
              <a:gd name="connsiteX1" fmla="*/ 4378898 w 6774494"/>
              <a:gd name="connsiteY1" fmla="*/ 531017 h 2480969"/>
              <a:gd name="connsiteX2" fmla="*/ 1391000 w 6774494"/>
              <a:gd name="connsiteY2" fmla="*/ 1071929 h 2480969"/>
              <a:gd name="connsiteX3" fmla="*/ 772814 w 6774494"/>
              <a:gd name="connsiteY3" fmla="*/ 376469 h 2480969"/>
              <a:gd name="connsiteX4" fmla="*/ 463720 w 6774494"/>
              <a:gd name="connsiteY4" fmla="*/ 2982 h 2480969"/>
              <a:gd name="connsiteX5" fmla="*/ 115991 w 6774494"/>
              <a:gd name="connsiteY5" fmla="*/ 234803 h 2480969"/>
              <a:gd name="connsiteX6" fmla="*/ 81 w 6774494"/>
              <a:gd name="connsiteY6" fmla="*/ 814352 h 2480969"/>
              <a:gd name="connsiteX7" fmla="*/ 128870 w 6774494"/>
              <a:gd name="connsiteY7" fmla="*/ 1612842 h 2480969"/>
              <a:gd name="connsiteX8" fmla="*/ 373569 w 6774494"/>
              <a:gd name="connsiteY8" fmla="*/ 2166634 h 2480969"/>
              <a:gd name="connsiteX9" fmla="*/ 695540 w 6774494"/>
              <a:gd name="connsiteY9" fmla="*/ 2475727 h 2480969"/>
              <a:gd name="connsiteX10" fmla="*/ 914481 w 6774494"/>
              <a:gd name="connsiteY10" fmla="*/ 1921935 h 2480969"/>
              <a:gd name="connsiteX11" fmla="*/ 1236453 w 6774494"/>
              <a:gd name="connsiteY11" fmla="*/ 1496932 h 2480969"/>
              <a:gd name="connsiteX12" fmla="*/ 2047822 w 6774494"/>
              <a:gd name="connsiteY12" fmla="*/ 1290870 h 2480969"/>
              <a:gd name="connsiteX13" fmla="*/ 4340261 w 6774494"/>
              <a:gd name="connsiteY13" fmla="*/ 762836 h 2480969"/>
              <a:gd name="connsiteX14" fmla="*/ 5615270 w 6774494"/>
              <a:gd name="connsiteY14" fmla="*/ 994656 h 2480969"/>
              <a:gd name="connsiteX15" fmla="*/ 6774369 w 6774494"/>
              <a:gd name="connsiteY15" fmla="*/ 1136324 h 2480969"/>
              <a:gd name="connsiteX16" fmla="*/ 5705422 w 6774494"/>
              <a:gd name="connsiteY16" fmla="*/ 840110 h 2480969"/>
              <a:gd name="connsiteX0" fmla="*/ 5705422 w 6774494"/>
              <a:gd name="connsiteY0" fmla="*/ 840110 h 2332182"/>
              <a:gd name="connsiteX1" fmla="*/ 4378898 w 6774494"/>
              <a:gd name="connsiteY1" fmla="*/ 531017 h 2332182"/>
              <a:gd name="connsiteX2" fmla="*/ 1391000 w 6774494"/>
              <a:gd name="connsiteY2" fmla="*/ 1071929 h 2332182"/>
              <a:gd name="connsiteX3" fmla="*/ 772814 w 6774494"/>
              <a:gd name="connsiteY3" fmla="*/ 376469 h 2332182"/>
              <a:gd name="connsiteX4" fmla="*/ 463720 w 6774494"/>
              <a:gd name="connsiteY4" fmla="*/ 2982 h 2332182"/>
              <a:gd name="connsiteX5" fmla="*/ 115991 w 6774494"/>
              <a:gd name="connsiteY5" fmla="*/ 234803 h 2332182"/>
              <a:gd name="connsiteX6" fmla="*/ 81 w 6774494"/>
              <a:gd name="connsiteY6" fmla="*/ 814352 h 2332182"/>
              <a:gd name="connsiteX7" fmla="*/ 128870 w 6774494"/>
              <a:gd name="connsiteY7" fmla="*/ 1612842 h 2332182"/>
              <a:gd name="connsiteX8" fmla="*/ 373569 w 6774494"/>
              <a:gd name="connsiteY8" fmla="*/ 2166634 h 2332182"/>
              <a:gd name="connsiteX9" fmla="*/ 721297 w 6774494"/>
              <a:gd name="connsiteY9" fmla="*/ 2321180 h 2332182"/>
              <a:gd name="connsiteX10" fmla="*/ 914481 w 6774494"/>
              <a:gd name="connsiteY10" fmla="*/ 1921935 h 2332182"/>
              <a:gd name="connsiteX11" fmla="*/ 1236453 w 6774494"/>
              <a:gd name="connsiteY11" fmla="*/ 1496932 h 2332182"/>
              <a:gd name="connsiteX12" fmla="*/ 2047822 w 6774494"/>
              <a:gd name="connsiteY12" fmla="*/ 1290870 h 2332182"/>
              <a:gd name="connsiteX13" fmla="*/ 4340261 w 6774494"/>
              <a:gd name="connsiteY13" fmla="*/ 762836 h 2332182"/>
              <a:gd name="connsiteX14" fmla="*/ 5615270 w 6774494"/>
              <a:gd name="connsiteY14" fmla="*/ 994656 h 2332182"/>
              <a:gd name="connsiteX15" fmla="*/ 6774369 w 6774494"/>
              <a:gd name="connsiteY15" fmla="*/ 1136324 h 2332182"/>
              <a:gd name="connsiteX16" fmla="*/ 5705422 w 6774494"/>
              <a:gd name="connsiteY16" fmla="*/ 840110 h 2332182"/>
              <a:gd name="connsiteX0" fmla="*/ 5705422 w 6774494"/>
              <a:gd name="connsiteY0" fmla="*/ 840110 h 2332975"/>
              <a:gd name="connsiteX1" fmla="*/ 4378898 w 6774494"/>
              <a:gd name="connsiteY1" fmla="*/ 531017 h 2332975"/>
              <a:gd name="connsiteX2" fmla="*/ 1391000 w 6774494"/>
              <a:gd name="connsiteY2" fmla="*/ 1071929 h 2332975"/>
              <a:gd name="connsiteX3" fmla="*/ 772814 w 6774494"/>
              <a:gd name="connsiteY3" fmla="*/ 376469 h 2332975"/>
              <a:gd name="connsiteX4" fmla="*/ 463720 w 6774494"/>
              <a:gd name="connsiteY4" fmla="*/ 2982 h 2332975"/>
              <a:gd name="connsiteX5" fmla="*/ 115991 w 6774494"/>
              <a:gd name="connsiteY5" fmla="*/ 234803 h 2332975"/>
              <a:gd name="connsiteX6" fmla="*/ 81 w 6774494"/>
              <a:gd name="connsiteY6" fmla="*/ 814352 h 2332975"/>
              <a:gd name="connsiteX7" fmla="*/ 128870 w 6774494"/>
              <a:gd name="connsiteY7" fmla="*/ 1612842 h 2332975"/>
              <a:gd name="connsiteX8" fmla="*/ 373569 w 6774494"/>
              <a:gd name="connsiteY8" fmla="*/ 2166634 h 2332975"/>
              <a:gd name="connsiteX9" fmla="*/ 721297 w 6774494"/>
              <a:gd name="connsiteY9" fmla="*/ 2321180 h 2332975"/>
              <a:gd name="connsiteX10" fmla="*/ 965997 w 6774494"/>
              <a:gd name="connsiteY10" fmla="*/ 1909056 h 2332975"/>
              <a:gd name="connsiteX11" fmla="*/ 1236453 w 6774494"/>
              <a:gd name="connsiteY11" fmla="*/ 1496932 h 2332975"/>
              <a:gd name="connsiteX12" fmla="*/ 2047822 w 6774494"/>
              <a:gd name="connsiteY12" fmla="*/ 1290870 h 2332975"/>
              <a:gd name="connsiteX13" fmla="*/ 4340261 w 6774494"/>
              <a:gd name="connsiteY13" fmla="*/ 762836 h 2332975"/>
              <a:gd name="connsiteX14" fmla="*/ 5615270 w 6774494"/>
              <a:gd name="connsiteY14" fmla="*/ 994656 h 2332975"/>
              <a:gd name="connsiteX15" fmla="*/ 6774369 w 6774494"/>
              <a:gd name="connsiteY15" fmla="*/ 1136324 h 2332975"/>
              <a:gd name="connsiteX16" fmla="*/ 5705422 w 6774494"/>
              <a:gd name="connsiteY16" fmla="*/ 840110 h 2332975"/>
              <a:gd name="connsiteX0" fmla="*/ 5705422 w 6774494"/>
              <a:gd name="connsiteY0" fmla="*/ 840110 h 2332975"/>
              <a:gd name="connsiteX1" fmla="*/ 4378898 w 6774494"/>
              <a:gd name="connsiteY1" fmla="*/ 531017 h 2332975"/>
              <a:gd name="connsiteX2" fmla="*/ 1391000 w 6774494"/>
              <a:gd name="connsiteY2" fmla="*/ 1071929 h 2332975"/>
              <a:gd name="connsiteX3" fmla="*/ 772814 w 6774494"/>
              <a:gd name="connsiteY3" fmla="*/ 376469 h 2332975"/>
              <a:gd name="connsiteX4" fmla="*/ 463720 w 6774494"/>
              <a:gd name="connsiteY4" fmla="*/ 2982 h 2332975"/>
              <a:gd name="connsiteX5" fmla="*/ 115991 w 6774494"/>
              <a:gd name="connsiteY5" fmla="*/ 234803 h 2332975"/>
              <a:gd name="connsiteX6" fmla="*/ 81 w 6774494"/>
              <a:gd name="connsiteY6" fmla="*/ 814352 h 2332975"/>
              <a:gd name="connsiteX7" fmla="*/ 128870 w 6774494"/>
              <a:gd name="connsiteY7" fmla="*/ 1612842 h 2332975"/>
              <a:gd name="connsiteX8" fmla="*/ 373569 w 6774494"/>
              <a:gd name="connsiteY8" fmla="*/ 2166634 h 2332975"/>
              <a:gd name="connsiteX9" fmla="*/ 721297 w 6774494"/>
              <a:gd name="connsiteY9" fmla="*/ 2321180 h 2332975"/>
              <a:gd name="connsiteX10" fmla="*/ 965997 w 6774494"/>
              <a:gd name="connsiteY10" fmla="*/ 1909056 h 2332975"/>
              <a:gd name="connsiteX11" fmla="*/ 1236453 w 6774494"/>
              <a:gd name="connsiteY11" fmla="*/ 1496932 h 2332975"/>
              <a:gd name="connsiteX12" fmla="*/ 2047822 w 6774494"/>
              <a:gd name="connsiteY12" fmla="*/ 1290870 h 2332975"/>
              <a:gd name="connsiteX13" fmla="*/ 4340261 w 6774494"/>
              <a:gd name="connsiteY13" fmla="*/ 762836 h 2332975"/>
              <a:gd name="connsiteX14" fmla="*/ 5615270 w 6774494"/>
              <a:gd name="connsiteY14" fmla="*/ 994656 h 2332975"/>
              <a:gd name="connsiteX15" fmla="*/ 6774369 w 6774494"/>
              <a:gd name="connsiteY15" fmla="*/ 1136324 h 2332975"/>
              <a:gd name="connsiteX16" fmla="*/ 5705422 w 6774494"/>
              <a:gd name="connsiteY16" fmla="*/ 840110 h 2332975"/>
              <a:gd name="connsiteX0" fmla="*/ 5705422 w 6774494"/>
              <a:gd name="connsiteY0" fmla="*/ 840110 h 2332975"/>
              <a:gd name="connsiteX1" fmla="*/ 4378898 w 6774494"/>
              <a:gd name="connsiteY1" fmla="*/ 531017 h 2332975"/>
              <a:gd name="connsiteX2" fmla="*/ 1391000 w 6774494"/>
              <a:gd name="connsiteY2" fmla="*/ 1071929 h 2332975"/>
              <a:gd name="connsiteX3" fmla="*/ 772814 w 6774494"/>
              <a:gd name="connsiteY3" fmla="*/ 376469 h 2332975"/>
              <a:gd name="connsiteX4" fmla="*/ 463720 w 6774494"/>
              <a:gd name="connsiteY4" fmla="*/ 2982 h 2332975"/>
              <a:gd name="connsiteX5" fmla="*/ 115991 w 6774494"/>
              <a:gd name="connsiteY5" fmla="*/ 234803 h 2332975"/>
              <a:gd name="connsiteX6" fmla="*/ 81 w 6774494"/>
              <a:gd name="connsiteY6" fmla="*/ 814352 h 2332975"/>
              <a:gd name="connsiteX7" fmla="*/ 128870 w 6774494"/>
              <a:gd name="connsiteY7" fmla="*/ 1612842 h 2332975"/>
              <a:gd name="connsiteX8" fmla="*/ 373569 w 6774494"/>
              <a:gd name="connsiteY8" fmla="*/ 2166634 h 2332975"/>
              <a:gd name="connsiteX9" fmla="*/ 721297 w 6774494"/>
              <a:gd name="connsiteY9" fmla="*/ 2321180 h 2332975"/>
              <a:gd name="connsiteX10" fmla="*/ 965997 w 6774494"/>
              <a:gd name="connsiteY10" fmla="*/ 1909056 h 2332975"/>
              <a:gd name="connsiteX11" fmla="*/ 1236453 w 6774494"/>
              <a:gd name="connsiteY11" fmla="*/ 1496932 h 2332975"/>
              <a:gd name="connsiteX12" fmla="*/ 2047822 w 6774494"/>
              <a:gd name="connsiteY12" fmla="*/ 1290870 h 2332975"/>
              <a:gd name="connsiteX13" fmla="*/ 4340261 w 6774494"/>
              <a:gd name="connsiteY13" fmla="*/ 762836 h 2332975"/>
              <a:gd name="connsiteX14" fmla="*/ 5615270 w 6774494"/>
              <a:gd name="connsiteY14" fmla="*/ 994656 h 2332975"/>
              <a:gd name="connsiteX15" fmla="*/ 6774369 w 6774494"/>
              <a:gd name="connsiteY15" fmla="*/ 1136324 h 2332975"/>
              <a:gd name="connsiteX16" fmla="*/ 5705422 w 6774494"/>
              <a:gd name="connsiteY16" fmla="*/ 840110 h 2332975"/>
              <a:gd name="connsiteX0" fmla="*/ 5705422 w 6774494"/>
              <a:gd name="connsiteY0" fmla="*/ 837415 h 2330280"/>
              <a:gd name="connsiteX1" fmla="*/ 4378898 w 6774494"/>
              <a:gd name="connsiteY1" fmla="*/ 528322 h 2330280"/>
              <a:gd name="connsiteX2" fmla="*/ 1391000 w 6774494"/>
              <a:gd name="connsiteY2" fmla="*/ 1069234 h 2330280"/>
              <a:gd name="connsiteX3" fmla="*/ 759935 w 6774494"/>
              <a:gd name="connsiteY3" fmla="*/ 270743 h 2330280"/>
              <a:gd name="connsiteX4" fmla="*/ 463720 w 6774494"/>
              <a:gd name="connsiteY4" fmla="*/ 287 h 2330280"/>
              <a:gd name="connsiteX5" fmla="*/ 115991 w 6774494"/>
              <a:gd name="connsiteY5" fmla="*/ 232108 h 2330280"/>
              <a:gd name="connsiteX6" fmla="*/ 81 w 6774494"/>
              <a:gd name="connsiteY6" fmla="*/ 811657 h 2330280"/>
              <a:gd name="connsiteX7" fmla="*/ 128870 w 6774494"/>
              <a:gd name="connsiteY7" fmla="*/ 1610147 h 2330280"/>
              <a:gd name="connsiteX8" fmla="*/ 373569 w 6774494"/>
              <a:gd name="connsiteY8" fmla="*/ 2163939 h 2330280"/>
              <a:gd name="connsiteX9" fmla="*/ 721297 w 6774494"/>
              <a:gd name="connsiteY9" fmla="*/ 2318485 h 2330280"/>
              <a:gd name="connsiteX10" fmla="*/ 965997 w 6774494"/>
              <a:gd name="connsiteY10" fmla="*/ 1906361 h 2330280"/>
              <a:gd name="connsiteX11" fmla="*/ 1236453 w 6774494"/>
              <a:gd name="connsiteY11" fmla="*/ 1494237 h 2330280"/>
              <a:gd name="connsiteX12" fmla="*/ 2047822 w 6774494"/>
              <a:gd name="connsiteY12" fmla="*/ 1288175 h 2330280"/>
              <a:gd name="connsiteX13" fmla="*/ 4340261 w 6774494"/>
              <a:gd name="connsiteY13" fmla="*/ 760141 h 2330280"/>
              <a:gd name="connsiteX14" fmla="*/ 5615270 w 6774494"/>
              <a:gd name="connsiteY14" fmla="*/ 991961 h 2330280"/>
              <a:gd name="connsiteX15" fmla="*/ 6774369 w 6774494"/>
              <a:gd name="connsiteY15" fmla="*/ 1133629 h 2330280"/>
              <a:gd name="connsiteX16" fmla="*/ 5705422 w 6774494"/>
              <a:gd name="connsiteY16" fmla="*/ 837415 h 2330280"/>
              <a:gd name="connsiteX0" fmla="*/ 5705422 w 6774494"/>
              <a:gd name="connsiteY0" fmla="*/ 837618 h 2330483"/>
              <a:gd name="connsiteX1" fmla="*/ 4378898 w 6774494"/>
              <a:gd name="connsiteY1" fmla="*/ 528525 h 2330483"/>
              <a:gd name="connsiteX2" fmla="*/ 1391000 w 6774494"/>
              <a:gd name="connsiteY2" fmla="*/ 1069437 h 2330483"/>
              <a:gd name="connsiteX3" fmla="*/ 682661 w 6774494"/>
              <a:gd name="connsiteY3" fmla="*/ 283825 h 2330483"/>
              <a:gd name="connsiteX4" fmla="*/ 463720 w 6774494"/>
              <a:gd name="connsiteY4" fmla="*/ 490 h 2330483"/>
              <a:gd name="connsiteX5" fmla="*/ 115991 w 6774494"/>
              <a:gd name="connsiteY5" fmla="*/ 232311 h 2330483"/>
              <a:gd name="connsiteX6" fmla="*/ 81 w 6774494"/>
              <a:gd name="connsiteY6" fmla="*/ 811860 h 2330483"/>
              <a:gd name="connsiteX7" fmla="*/ 128870 w 6774494"/>
              <a:gd name="connsiteY7" fmla="*/ 1610350 h 2330483"/>
              <a:gd name="connsiteX8" fmla="*/ 373569 w 6774494"/>
              <a:gd name="connsiteY8" fmla="*/ 2164142 h 2330483"/>
              <a:gd name="connsiteX9" fmla="*/ 721297 w 6774494"/>
              <a:gd name="connsiteY9" fmla="*/ 2318688 h 2330483"/>
              <a:gd name="connsiteX10" fmla="*/ 965997 w 6774494"/>
              <a:gd name="connsiteY10" fmla="*/ 1906564 h 2330483"/>
              <a:gd name="connsiteX11" fmla="*/ 1236453 w 6774494"/>
              <a:gd name="connsiteY11" fmla="*/ 1494440 h 2330483"/>
              <a:gd name="connsiteX12" fmla="*/ 2047822 w 6774494"/>
              <a:gd name="connsiteY12" fmla="*/ 1288378 h 2330483"/>
              <a:gd name="connsiteX13" fmla="*/ 4340261 w 6774494"/>
              <a:gd name="connsiteY13" fmla="*/ 760344 h 2330483"/>
              <a:gd name="connsiteX14" fmla="*/ 5615270 w 6774494"/>
              <a:gd name="connsiteY14" fmla="*/ 992164 h 2330483"/>
              <a:gd name="connsiteX15" fmla="*/ 6774369 w 6774494"/>
              <a:gd name="connsiteY15" fmla="*/ 1133832 h 2330483"/>
              <a:gd name="connsiteX16" fmla="*/ 5705422 w 6774494"/>
              <a:gd name="connsiteY16" fmla="*/ 837618 h 2330483"/>
              <a:gd name="connsiteX0" fmla="*/ 5705422 w 6774494"/>
              <a:gd name="connsiteY0" fmla="*/ 837618 h 2330483"/>
              <a:gd name="connsiteX1" fmla="*/ 4378898 w 6774494"/>
              <a:gd name="connsiteY1" fmla="*/ 528525 h 2330483"/>
              <a:gd name="connsiteX2" fmla="*/ 1391000 w 6774494"/>
              <a:gd name="connsiteY2" fmla="*/ 1069437 h 2330483"/>
              <a:gd name="connsiteX3" fmla="*/ 682661 w 6774494"/>
              <a:gd name="connsiteY3" fmla="*/ 283825 h 2330483"/>
              <a:gd name="connsiteX4" fmla="*/ 463720 w 6774494"/>
              <a:gd name="connsiteY4" fmla="*/ 490 h 2330483"/>
              <a:gd name="connsiteX5" fmla="*/ 115991 w 6774494"/>
              <a:gd name="connsiteY5" fmla="*/ 232311 h 2330483"/>
              <a:gd name="connsiteX6" fmla="*/ 81 w 6774494"/>
              <a:gd name="connsiteY6" fmla="*/ 811860 h 2330483"/>
              <a:gd name="connsiteX7" fmla="*/ 128870 w 6774494"/>
              <a:gd name="connsiteY7" fmla="*/ 1610350 h 2330483"/>
              <a:gd name="connsiteX8" fmla="*/ 373569 w 6774494"/>
              <a:gd name="connsiteY8" fmla="*/ 2164142 h 2330483"/>
              <a:gd name="connsiteX9" fmla="*/ 721297 w 6774494"/>
              <a:gd name="connsiteY9" fmla="*/ 2318688 h 2330483"/>
              <a:gd name="connsiteX10" fmla="*/ 965997 w 6774494"/>
              <a:gd name="connsiteY10" fmla="*/ 1906564 h 2330483"/>
              <a:gd name="connsiteX11" fmla="*/ 1236453 w 6774494"/>
              <a:gd name="connsiteY11" fmla="*/ 1494440 h 2330483"/>
              <a:gd name="connsiteX12" fmla="*/ 2047822 w 6774494"/>
              <a:gd name="connsiteY12" fmla="*/ 1288378 h 2330483"/>
              <a:gd name="connsiteX13" fmla="*/ 4340261 w 6774494"/>
              <a:gd name="connsiteY13" fmla="*/ 760344 h 2330483"/>
              <a:gd name="connsiteX14" fmla="*/ 5615270 w 6774494"/>
              <a:gd name="connsiteY14" fmla="*/ 992164 h 2330483"/>
              <a:gd name="connsiteX15" fmla="*/ 6774369 w 6774494"/>
              <a:gd name="connsiteY15" fmla="*/ 1133832 h 2330483"/>
              <a:gd name="connsiteX16" fmla="*/ 5705422 w 6774494"/>
              <a:gd name="connsiteY16" fmla="*/ 837618 h 2330483"/>
              <a:gd name="connsiteX0" fmla="*/ 5705422 w 6774494"/>
              <a:gd name="connsiteY0" fmla="*/ 848279 h 2341144"/>
              <a:gd name="connsiteX1" fmla="*/ 4378898 w 6774494"/>
              <a:gd name="connsiteY1" fmla="*/ 539186 h 2341144"/>
              <a:gd name="connsiteX2" fmla="*/ 1391000 w 6774494"/>
              <a:gd name="connsiteY2" fmla="*/ 1080098 h 2341144"/>
              <a:gd name="connsiteX3" fmla="*/ 759935 w 6774494"/>
              <a:gd name="connsiteY3" fmla="*/ 564942 h 2341144"/>
              <a:gd name="connsiteX4" fmla="*/ 463720 w 6774494"/>
              <a:gd name="connsiteY4" fmla="*/ 11151 h 2341144"/>
              <a:gd name="connsiteX5" fmla="*/ 115991 w 6774494"/>
              <a:gd name="connsiteY5" fmla="*/ 242972 h 2341144"/>
              <a:gd name="connsiteX6" fmla="*/ 81 w 6774494"/>
              <a:gd name="connsiteY6" fmla="*/ 822521 h 2341144"/>
              <a:gd name="connsiteX7" fmla="*/ 128870 w 6774494"/>
              <a:gd name="connsiteY7" fmla="*/ 1621011 h 2341144"/>
              <a:gd name="connsiteX8" fmla="*/ 373569 w 6774494"/>
              <a:gd name="connsiteY8" fmla="*/ 2174803 h 2341144"/>
              <a:gd name="connsiteX9" fmla="*/ 721297 w 6774494"/>
              <a:gd name="connsiteY9" fmla="*/ 2329349 h 2341144"/>
              <a:gd name="connsiteX10" fmla="*/ 965997 w 6774494"/>
              <a:gd name="connsiteY10" fmla="*/ 1917225 h 2341144"/>
              <a:gd name="connsiteX11" fmla="*/ 1236453 w 6774494"/>
              <a:gd name="connsiteY11" fmla="*/ 1505101 h 2341144"/>
              <a:gd name="connsiteX12" fmla="*/ 2047822 w 6774494"/>
              <a:gd name="connsiteY12" fmla="*/ 1299039 h 2341144"/>
              <a:gd name="connsiteX13" fmla="*/ 4340261 w 6774494"/>
              <a:gd name="connsiteY13" fmla="*/ 771005 h 2341144"/>
              <a:gd name="connsiteX14" fmla="*/ 5615270 w 6774494"/>
              <a:gd name="connsiteY14" fmla="*/ 1002825 h 2341144"/>
              <a:gd name="connsiteX15" fmla="*/ 6774369 w 6774494"/>
              <a:gd name="connsiteY15" fmla="*/ 1144493 h 2341144"/>
              <a:gd name="connsiteX16" fmla="*/ 5705422 w 6774494"/>
              <a:gd name="connsiteY16" fmla="*/ 848279 h 2341144"/>
              <a:gd name="connsiteX0" fmla="*/ 5705422 w 6774494"/>
              <a:gd name="connsiteY0" fmla="*/ 848279 h 2341144"/>
              <a:gd name="connsiteX1" fmla="*/ 4378898 w 6774494"/>
              <a:gd name="connsiteY1" fmla="*/ 539186 h 2341144"/>
              <a:gd name="connsiteX2" fmla="*/ 1391000 w 6774494"/>
              <a:gd name="connsiteY2" fmla="*/ 1080098 h 2341144"/>
              <a:gd name="connsiteX3" fmla="*/ 759935 w 6774494"/>
              <a:gd name="connsiteY3" fmla="*/ 564942 h 2341144"/>
              <a:gd name="connsiteX4" fmla="*/ 463720 w 6774494"/>
              <a:gd name="connsiteY4" fmla="*/ 11151 h 2341144"/>
              <a:gd name="connsiteX5" fmla="*/ 115991 w 6774494"/>
              <a:gd name="connsiteY5" fmla="*/ 242972 h 2341144"/>
              <a:gd name="connsiteX6" fmla="*/ 81 w 6774494"/>
              <a:gd name="connsiteY6" fmla="*/ 822521 h 2341144"/>
              <a:gd name="connsiteX7" fmla="*/ 128870 w 6774494"/>
              <a:gd name="connsiteY7" fmla="*/ 1621011 h 2341144"/>
              <a:gd name="connsiteX8" fmla="*/ 373569 w 6774494"/>
              <a:gd name="connsiteY8" fmla="*/ 2174803 h 2341144"/>
              <a:gd name="connsiteX9" fmla="*/ 721297 w 6774494"/>
              <a:gd name="connsiteY9" fmla="*/ 2329349 h 2341144"/>
              <a:gd name="connsiteX10" fmla="*/ 965997 w 6774494"/>
              <a:gd name="connsiteY10" fmla="*/ 1917225 h 2341144"/>
              <a:gd name="connsiteX11" fmla="*/ 1236453 w 6774494"/>
              <a:gd name="connsiteY11" fmla="*/ 1505101 h 2341144"/>
              <a:gd name="connsiteX12" fmla="*/ 2047822 w 6774494"/>
              <a:gd name="connsiteY12" fmla="*/ 1299039 h 2341144"/>
              <a:gd name="connsiteX13" fmla="*/ 4340261 w 6774494"/>
              <a:gd name="connsiteY13" fmla="*/ 771005 h 2341144"/>
              <a:gd name="connsiteX14" fmla="*/ 5615270 w 6774494"/>
              <a:gd name="connsiteY14" fmla="*/ 1002825 h 2341144"/>
              <a:gd name="connsiteX15" fmla="*/ 6774369 w 6774494"/>
              <a:gd name="connsiteY15" fmla="*/ 1144493 h 2341144"/>
              <a:gd name="connsiteX16" fmla="*/ 5705422 w 6774494"/>
              <a:gd name="connsiteY16" fmla="*/ 848279 h 2341144"/>
              <a:gd name="connsiteX0" fmla="*/ 5705422 w 6774494"/>
              <a:gd name="connsiteY0" fmla="*/ 848279 h 2341144"/>
              <a:gd name="connsiteX1" fmla="*/ 4378898 w 6774494"/>
              <a:gd name="connsiteY1" fmla="*/ 539186 h 2341144"/>
              <a:gd name="connsiteX2" fmla="*/ 1391000 w 6774494"/>
              <a:gd name="connsiteY2" fmla="*/ 1080098 h 2341144"/>
              <a:gd name="connsiteX3" fmla="*/ 759935 w 6774494"/>
              <a:gd name="connsiteY3" fmla="*/ 564942 h 2341144"/>
              <a:gd name="connsiteX4" fmla="*/ 463720 w 6774494"/>
              <a:gd name="connsiteY4" fmla="*/ 11151 h 2341144"/>
              <a:gd name="connsiteX5" fmla="*/ 115991 w 6774494"/>
              <a:gd name="connsiteY5" fmla="*/ 242972 h 2341144"/>
              <a:gd name="connsiteX6" fmla="*/ 81 w 6774494"/>
              <a:gd name="connsiteY6" fmla="*/ 822521 h 2341144"/>
              <a:gd name="connsiteX7" fmla="*/ 128870 w 6774494"/>
              <a:gd name="connsiteY7" fmla="*/ 1621011 h 2341144"/>
              <a:gd name="connsiteX8" fmla="*/ 373569 w 6774494"/>
              <a:gd name="connsiteY8" fmla="*/ 2174803 h 2341144"/>
              <a:gd name="connsiteX9" fmla="*/ 721297 w 6774494"/>
              <a:gd name="connsiteY9" fmla="*/ 2329349 h 2341144"/>
              <a:gd name="connsiteX10" fmla="*/ 965997 w 6774494"/>
              <a:gd name="connsiteY10" fmla="*/ 1917225 h 2341144"/>
              <a:gd name="connsiteX11" fmla="*/ 1236453 w 6774494"/>
              <a:gd name="connsiteY11" fmla="*/ 1505101 h 2341144"/>
              <a:gd name="connsiteX12" fmla="*/ 2047822 w 6774494"/>
              <a:gd name="connsiteY12" fmla="*/ 1299039 h 2341144"/>
              <a:gd name="connsiteX13" fmla="*/ 4340261 w 6774494"/>
              <a:gd name="connsiteY13" fmla="*/ 771005 h 2341144"/>
              <a:gd name="connsiteX14" fmla="*/ 5615270 w 6774494"/>
              <a:gd name="connsiteY14" fmla="*/ 1002825 h 2341144"/>
              <a:gd name="connsiteX15" fmla="*/ 6774369 w 6774494"/>
              <a:gd name="connsiteY15" fmla="*/ 1144493 h 2341144"/>
              <a:gd name="connsiteX16" fmla="*/ 5705422 w 6774494"/>
              <a:gd name="connsiteY16" fmla="*/ 848279 h 2341144"/>
              <a:gd name="connsiteX0" fmla="*/ 5705422 w 6774494"/>
              <a:gd name="connsiteY0" fmla="*/ 837415 h 2330280"/>
              <a:gd name="connsiteX1" fmla="*/ 4378898 w 6774494"/>
              <a:gd name="connsiteY1" fmla="*/ 528322 h 2330280"/>
              <a:gd name="connsiteX2" fmla="*/ 1391000 w 6774494"/>
              <a:gd name="connsiteY2" fmla="*/ 1069234 h 2330280"/>
              <a:gd name="connsiteX3" fmla="*/ 656904 w 6774494"/>
              <a:gd name="connsiteY3" fmla="*/ 270743 h 2330280"/>
              <a:gd name="connsiteX4" fmla="*/ 463720 w 6774494"/>
              <a:gd name="connsiteY4" fmla="*/ 287 h 2330280"/>
              <a:gd name="connsiteX5" fmla="*/ 115991 w 6774494"/>
              <a:gd name="connsiteY5" fmla="*/ 232108 h 2330280"/>
              <a:gd name="connsiteX6" fmla="*/ 81 w 6774494"/>
              <a:gd name="connsiteY6" fmla="*/ 811657 h 2330280"/>
              <a:gd name="connsiteX7" fmla="*/ 128870 w 6774494"/>
              <a:gd name="connsiteY7" fmla="*/ 1610147 h 2330280"/>
              <a:gd name="connsiteX8" fmla="*/ 373569 w 6774494"/>
              <a:gd name="connsiteY8" fmla="*/ 2163939 h 2330280"/>
              <a:gd name="connsiteX9" fmla="*/ 721297 w 6774494"/>
              <a:gd name="connsiteY9" fmla="*/ 2318485 h 2330280"/>
              <a:gd name="connsiteX10" fmla="*/ 965997 w 6774494"/>
              <a:gd name="connsiteY10" fmla="*/ 1906361 h 2330280"/>
              <a:gd name="connsiteX11" fmla="*/ 1236453 w 6774494"/>
              <a:gd name="connsiteY11" fmla="*/ 1494237 h 2330280"/>
              <a:gd name="connsiteX12" fmla="*/ 2047822 w 6774494"/>
              <a:gd name="connsiteY12" fmla="*/ 1288175 h 2330280"/>
              <a:gd name="connsiteX13" fmla="*/ 4340261 w 6774494"/>
              <a:gd name="connsiteY13" fmla="*/ 760141 h 2330280"/>
              <a:gd name="connsiteX14" fmla="*/ 5615270 w 6774494"/>
              <a:gd name="connsiteY14" fmla="*/ 991961 h 2330280"/>
              <a:gd name="connsiteX15" fmla="*/ 6774369 w 6774494"/>
              <a:gd name="connsiteY15" fmla="*/ 1133629 h 2330280"/>
              <a:gd name="connsiteX16" fmla="*/ 5705422 w 6774494"/>
              <a:gd name="connsiteY16" fmla="*/ 837415 h 2330280"/>
              <a:gd name="connsiteX0" fmla="*/ 5705422 w 6774494"/>
              <a:gd name="connsiteY0" fmla="*/ 837415 h 2330280"/>
              <a:gd name="connsiteX1" fmla="*/ 4378898 w 6774494"/>
              <a:gd name="connsiteY1" fmla="*/ 528322 h 2330280"/>
              <a:gd name="connsiteX2" fmla="*/ 1391000 w 6774494"/>
              <a:gd name="connsiteY2" fmla="*/ 1069234 h 2330280"/>
              <a:gd name="connsiteX3" fmla="*/ 656904 w 6774494"/>
              <a:gd name="connsiteY3" fmla="*/ 270743 h 2330280"/>
              <a:gd name="connsiteX4" fmla="*/ 463720 w 6774494"/>
              <a:gd name="connsiteY4" fmla="*/ 287 h 2330280"/>
              <a:gd name="connsiteX5" fmla="*/ 115991 w 6774494"/>
              <a:gd name="connsiteY5" fmla="*/ 232108 h 2330280"/>
              <a:gd name="connsiteX6" fmla="*/ 81 w 6774494"/>
              <a:gd name="connsiteY6" fmla="*/ 811657 h 2330280"/>
              <a:gd name="connsiteX7" fmla="*/ 128870 w 6774494"/>
              <a:gd name="connsiteY7" fmla="*/ 1610147 h 2330280"/>
              <a:gd name="connsiteX8" fmla="*/ 373569 w 6774494"/>
              <a:gd name="connsiteY8" fmla="*/ 2163939 h 2330280"/>
              <a:gd name="connsiteX9" fmla="*/ 721297 w 6774494"/>
              <a:gd name="connsiteY9" fmla="*/ 2318485 h 2330280"/>
              <a:gd name="connsiteX10" fmla="*/ 965997 w 6774494"/>
              <a:gd name="connsiteY10" fmla="*/ 1906361 h 2330280"/>
              <a:gd name="connsiteX11" fmla="*/ 1236453 w 6774494"/>
              <a:gd name="connsiteY11" fmla="*/ 1494237 h 2330280"/>
              <a:gd name="connsiteX12" fmla="*/ 2047822 w 6774494"/>
              <a:gd name="connsiteY12" fmla="*/ 1288175 h 2330280"/>
              <a:gd name="connsiteX13" fmla="*/ 4340261 w 6774494"/>
              <a:gd name="connsiteY13" fmla="*/ 760141 h 2330280"/>
              <a:gd name="connsiteX14" fmla="*/ 5615270 w 6774494"/>
              <a:gd name="connsiteY14" fmla="*/ 991961 h 2330280"/>
              <a:gd name="connsiteX15" fmla="*/ 6774369 w 6774494"/>
              <a:gd name="connsiteY15" fmla="*/ 1133629 h 2330280"/>
              <a:gd name="connsiteX16" fmla="*/ 5705422 w 6774494"/>
              <a:gd name="connsiteY16" fmla="*/ 837415 h 2330280"/>
              <a:gd name="connsiteX0" fmla="*/ 5705422 w 6774494"/>
              <a:gd name="connsiteY0" fmla="*/ 837415 h 2330280"/>
              <a:gd name="connsiteX1" fmla="*/ 4378898 w 6774494"/>
              <a:gd name="connsiteY1" fmla="*/ 528322 h 2330280"/>
              <a:gd name="connsiteX2" fmla="*/ 1391000 w 6774494"/>
              <a:gd name="connsiteY2" fmla="*/ 1069234 h 2330280"/>
              <a:gd name="connsiteX3" fmla="*/ 656904 w 6774494"/>
              <a:gd name="connsiteY3" fmla="*/ 270743 h 2330280"/>
              <a:gd name="connsiteX4" fmla="*/ 463720 w 6774494"/>
              <a:gd name="connsiteY4" fmla="*/ 287 h 2330280"/>
              <a:gd name="connsiteX5" fmla="*/ 115991 w 6774494"/>
              <a:gd name="connsiteY5" fmla="*/ 232108 h 2330280"/>
              <a:gd name="connsiteX6" fmla="*/ 81 w 6774494"/>
              <a:gd name="connsiteY6" fmla="*/ 811657 h 2330280"/>
              <a:gd name="connsiteX7" fmla="*/ 128870 w 6774494"/>
              <a:gd name="connsiteY7" fmla="*/ 1610147 h 2330280"/>
              <a:gd name="connsiteX8" fmla="*/ 373569 w 6774494"/>
              <a:gd name="connsiteY8" fmla="*/ 2163939 h 2330280"/>
              <a:gd name="connsiteX9" fmla="*/ 721297 w 6774494"/>
              <a:gd name="connsiteY9" fmla="*/ 2318485 h 2330280"/>
              <a:gd name="connsiteX10" fmla="*/ 965997 w 6774494"/>
              <a:gd name="connsiteY10" fmla="*/ 1906361 h 2330280"/>
              <a:gd name="connsiteX11" fmla="*/ 1236453 w 6774494"/>
              <a:gd name="connsiteY11" fmla="*/ 1494237 h 2330280"/>
              <a:gd name="connsiteX12" fmla="*/ 2047822 w 6774494"/>
              <a:gd name="connsiteY12" fmla="*/ 1288175 h 2330280"/>
              <a:gd name="connsiteX13" fmla="*/ 4340261 w 6774494"/>
              <a:gd name="connsiteY13" fmla="*/ 760141 h 2330280"/>
              <a:gd name="connsiteX14" fmla="*/ 5615270 w 6774494"/>
              <a:gd name="connsiteY14" fmla="*/ 991961 h 2330280"/>
              <a:gd name="connsiteX15" fmla="*/ 6774369 w 6774494"/>
              <a:gd name="connsiteY15" fmla="*/ 1133629 h 2330280"/>
              <a:gd name="connsiteX16" fmla="*/ 5705422 w 6774494"/>
              <a:gd name="connsiteY16" fmla="*/ 837415 h 2330280"/>
              <a:gd name="connsiteX0" fmla="*/ 5833758 w 6776009"/>
              <a:gd name="connsiteY0" fmla="*/ 709078 h 2330280"/>
              <a:gd name="connsiteX1" fmla="*/ 4378898 w 6776009"/>
              <a:gd name="connsiteY1" fmla="*/ 528322 h 2330280"/>
              <a:gd name="connsiteX2" fmla="*/ 1391000 w 6776009"/>
              <a:gd name="connsiteY2" fmla="*/ 1069234 h 2330280"/>
              <a:gd name="connsiteX3" fmla="*/ 656904 w 6776009"/>
              <a:gd name="connsiteY3" fmla="*/ 270743 h 2330280"/>
              <a:gd name="connsiteX4" fmla="*/ 463720 w 6776009"/>
              <a:gd name="connsiteY4" fmla="*/ 287 h 2330280"/>
              <a:gd name="connsiteX5" fmla="*/ 115991 w 6776009"/>
              <a:gd name="connsiteY5" fmla="*/ 232108 h 2330280"/>
              <a:gd name="connsiteX6" fmla="*/ 81 w 6776009"/>
              <a:gd name="connsiteY6" fmla="*/ 811657 h 2330280"/>
              <a:gd name="connsiteX7" fmla="*/ 128870 w 6776009"/>
              <a:gd name="connsiteY7" fmla="*/ 1610147 h 2330280"/>
              <a:gd name="connsiteX8" fmla="*/ 373569 w 6776009"/>
              <a:gd name="connsiteY8" fmla="*/ 2163939 h 2330280"/>
              <a:gd name="connsiteX9" fmla="*/ 721297 w 6776009"/>
              <a:gd name="connsiteY9" fmla="*/ 2318485 h 2330280"/>
              <a:gd name="connsiteX10" fmla="*/ 965997 w 6776009"/>
              <a:gd name="connsiteY10" fmla="*/ 1906361 h 2330280"/>
              <a:gd name="connsiteX11" fmla="*/ 1236453 w 6776009"/>
              <a:gd name="connsiteY11" fmla="*/ 1494237 h 2330280"/>
              <a:gd name="connsiteX12" fmla="*/ 2047822 w 6776009"/>
              <a:gd name="connsiteY12" fmla="*/ 1288175 h 2330280"/>
              <a:gd name="connsiteX13" fmla="*/ 4340261 w 6776009"/>
              <a:gd name="connsiteY13" fmla="*/ 760141 h 2330280"/>
              <a:gd name="connsiteX14" fmla="*/ 5615270 w 6776009"/>
              <a:gd name="connsiteY14" fmla="*/ 991961 h 2330280"/>
              <a:gd name="connsiteX15" fmla="*/ 6774369 w 6776009"/>
              <a:gd name="connsiteY15" fmla="*/ 1133629 h 2330280"/>
              <a:gd name="connsiteX16" fmla="*/ 5833758 w 6776009"/>
              <a:gd name="connsiteY16" fmla="*/ 709078 h 2330280"/>
              <a:gd name="connsiteX0" fmla="*/ 5833758 w 7000213"/>
              <a:gd name="connsiteY0" fmla="*/ 709078 h 2330280"/>
              <a:gd name="connsiteX1" fmla="*/ 4378898 w 7000213"/>
              <a:gd name="connsiteY1" fmla="*/ 528322 h 2330280"/>
              <a:gd name="connsiteX2" fmla="*/ 1391000 w 7000213"/>
              <a:gd name="connsiteY2" fmla="*/ 1069234 h 2330280"/>
              <a:gd name="connsiteX3" fmla="*/ 656904 w 7000213"/>
              <a:gd name="connsiteY3" fmla="*/ 270743 h 2330280"/>
              <a:gd name="connsiteX4" fmla="*/ 463720 w 7000213"/>
              <a:gd name="connsiteY4" fmla="*/ 287 h 2330280"/>
              <a:gd name="connsiteX5" fmla="*/ 115991 w 7000213"/>
              <a:gd name="connsiteY5" fmla="*/ 232108 h 2330280"/>
              <a:gd name="connsiteX6" fmla="*/ 81 w 7000213"/>
              <a:gd name="connsiteY6" fmla="*/ 811657 h 2330280"/>
              <a:gd name="connsiteX7" fmla="*/ 128870 w 7000213"/>
              <a:gd name="connsiteY7" fmla="*/ 1610147 h 2330280"/>
              <a:gd name="connsiteX8" fmla="*/ 373569 w 7000213"/>
              <a:gd name="connsiteY8" fmla="*/ 2163939 h 2330280"/>
              <a:gd name="connsiteX9" fmla="*/ 721297 w 7000213"/>
              <a:gd name="connsiteY9" fmla="*/ 2318485 h 2330280"/>
              <a:gd name="connsiteX10" fmla="*/ 965997 w 7000213"/>
              <a:gd name="connsiteY10" fmla="*/ 1906361 h 2330280"/>
              <a:gd name="connsiteX11" fmla="*/ 1236453 w 7000213"/>
              <a:gd name="connsiteY11" fmla="*/ 1494237 h 2330280"/>
              <a:gd name="connsiteX12" fmla="*/ 2047822 w 7000213"/>
              <a:gd name="connsiteY12" fmla="*/ 1288175 h 2330280"/>
              <a:gd name="connsiteX13" fmla="*/ 4340261 w 7000213"/>
              <a:gd name="connsiteY13" fmla="*/ 760141 h 2330280"/>
              <a:gd name="connsiteX14" fmla="*/ 5615270 w 7000213"/>
              <a:gd name="connsiteY14" fmla="*/ 991961 h 2330280"/>
              <a:gd name="connsiteX15" fmla="*/ 6998959 w 7000213"/>
              <a:gd name="connsiteY15" fmla="*/ 860913 h 2330280"/>
              <a:gd name="connsiteX16" fmla="*/ 5833758 w 7000213"/>
              <a:gd name="connsiteY16" fmla="*/ 709078 h 2330280"/>
              <a:gd name="connsiteX0" fmla="*/ 5833758 w 7026858"/>
              <a:gd name="connsiteY0" fmla="*/ 709078 h 2330280"/>
              <a:gd name="connsiteX1" fmla="*/ 4378898 w 7026858"/>
              <a:gd name="connsiteY1" fmla="*/ 528322 h 2330280"/>
              <a:gd name="connsiteX2" fmla="*/ 1391000 w 7026858"/>
              <a:gd name="connsiteY2" fmla="*/ 1069234 h 2330280"/>
              <a:gd name="connsiteX3" fmla="*/ 656904 w 7026858"/>
              <a:gd name="connsiteY3" fmla="*/ 270743 h 2330280"/>
              <a:gd name="connsiteX4" fmla="*/ 463720 w 7026858"/>
              <a:gd name="connsiteY4" fmla="*/ 287 h 2330280"/>
              <a:gd name="connsiteX5" fmla="*/ 115991 w 7026858"/>
              <a:gd name="connsiteY5" fmla="*/ 232108 h 2330280"/>
              <a:gd name="connsiteX6" fmla="*/ 81 w 7026858"/>
              <a:gd name="connsiteY6" fmla="*/ 811657 h 2330280"/>
              <a:gd name="connsiteX7" fmla="*/ 128870 w 7026858"/>
              <a:gd name="connsiteY7" fmla="*/ 1610147 h 2330280"/>
              <a:gd name="connsiteX8" fmla="*/ 373569 w 7026858"/>
              <a:gd name="connsiteY8" fmla="*/ 2163939 h 2330280"/>
              <a:gd name="connsiteX9" fmla="*/ 721297 w 7026858"/>
              <a:gd name="connsiteY9" fmla="*/ 2318485 h 2330280"/>
              <a:gd name="connsiteX10" fmla="*/ 965997 w 7026858"/>
              <a:gd name="connsiteY10" fmla="*/ 1906361 h 2330280"/>
              <a:gd name="connsiteX11" fmla="*/ 1236453 w 7026858"/>
              <a:gd name="connsiteY11" fmla="*/ 1494237 h 2330280"/>
              <a:gd name="connsiteX12" fmla="*/ 2047822 w 7026858"/>
              <a:gd name="connsiteY12" fmla="*/ 1288175 h 2330280"/>
              <a:gd name="connsiteX13" fmla="*/ 4340261 w 7026858"/>
              <a:gd name="connsiteY13" fmla="*/ 760141 h 2330280"/>
              <a:gd name="connsiteX14" fmla="*/ 5615270 w 7026858"/>
              <a:gd name="connsiteY14" fmla="*/ 991961 h 2330280"/>
              <a:gd name="connsiteX15" fmla="*/ 6576961 w 7026858"/>
              <a:gd name="connsiteY15" fmla="*/ 938412 h 2330280"/>
              <a:gd name="connsiteX16" fmla="*/ 6998959 w 7026858"/>
              <a:gd name="connsiteY16" fmla="*/ 860913 h 2330280"/>
              <a:gd name="connsiteX17" fmla="*/ 5833758 w 7026858"/>
              <a:gd name="connsiteY17" fmla="*/ 709078 h 2330280"/>
              <a:gd name="connsiteX0" fmla="*/ 5833758 w 7137680"/>
              <a:gd name="connsiteY0" fmla="*/ 709078 h 2330280"/>
              <a:gd name="connsiteX1" fmla="*/ 4378898 w 7137680"/>
              <a:gd name="connsiteY1" fmla="*/ 528322 h 2330280"/>
              <a:gd name="connsiteX2" fmla="*/ 1391000 w 7137680"/>
              <a:gd name="connsiteY2" fmla="*/ 1069234 h 2330280"/>
              <a:gd name="connsiteX3" fmla="*/ 656904 w 7137680"/>
              <a:gd name="connsiteY3" fmla="*/ 270743 h 2330280"/>
              <a:gd name="connsiteX4" fmla="*/ 463720 w 7137680"/>
              <a:gd name="connsiteY4" fmla="*/ 287 h 2330280"/>
              <a:gd name="connsiteX5" fmla="*/ 115991 w 7137680"/>
              <a:gd name="connsiteY5" fmla="*/ 232108 h 2330280"/>
              <a:gd name="connsiteX6" fmla="*/ 81 w 7137680"/>
              <a:gd name="connsiteY6" fmla="*/ 811657 h 2330280"/>
              <a:gd name="connsiteX7" fmla="*/ 128870 w 7137680"/>
              <a:gd name="connsiteY7" fmla="*/ 1610147 h 2330280"/>
              <a:gd name="connsiteX8" fmla="*/ 373569 w 7137680"/>
              <a:gd name="connsiteY8" fmla="*/ 2163939 h 2330280"/>
              <a:gd name="connsiteX9" fmla="*/ 721297 w 7137680"/>
              <a:gd name="connsiteY9" fmla="*/ 2318485 h 2330280"/>
              <a:gd name="connsiteX10" fmla="*/ 965997 w 7137680"/>
              <a:gd name="connsiteY10" fmla="*/ 1906361 h 2330280"/>
              <a:gd name="connsiteX11" fmla="*/ 1236453 w 7137680"/>
              <a:gd name="connsiteY11" fmla="*/ 1494237 h 2330280"/>
              <a:gd name="connsiteX12" fmla="*/ 2047822 w 7137680"/>
              <a:gd name="connsiteY12" fmla="*/ 1288175 h 2330280"/>
              <a:gd name="connsiteX13" fmla="*/ 4340261 w 7137680"/>
              <a:gd name="connsiteY13" fmla="*/ 760141 h 2330280"/>
              <a:gd name="connsiteX14" fmla="*/ 5615270 w 7137680"/>
              <a:gd name="connsiteY14" fmla="*/ 991961 h 2330280"/>
              <a:gd name="connsiteX15" fmla="*/ 6961972 w 7137680"/>
              <a:gd name="connsiteY15" fmla="*/ 1098833 h 2330280"/>
              <a:gd name="connsiteX16" fmla="*/ 6998959 w 7137680"/>
              <a:gd name="connsiteY16" fmla="*/ 860913 h 2330280"/>
              <a:gd name="connsiteX17" fmla="*/ 5833758 w 7137680"/>
              <a:gd name="connsiteY17" fmla="*/ 709078 h 2330280"/>
              <a:gd name="connsiteX0" fmla="*/ 5833758 w 7101272"/>
              <a:gd name="connsiteY0" fmla="*/ 709078 h 2330280"/>
              <a:gd name="connsiteX1" fmla="*/ 4378898 w 7101272"/>
              <a:gd name="connsiteY1" fmla="*/ 528322 h 2330280"/>
              <a:gd name="connsiteX2" fmla="*/ 1391000 w 7101272"/>
              <a:gd name="connsiteY2" fmla="*/ 1069234 h 2330280"/>
              <a:gd name="connsiteX3" fmla="*/ 656904 w 7101272"/>
              <a:gd name="connsiteY3" fmla="*/ 270743 h 2330280"/>
              <a:gd name="connsiteX4" fmla="*/ 463720 w 7101272"/>
              <a:gd name="connsiteY4" fmla="*/ 287 h 2330280"/>
              <a:gd name="connsiteX5" fmla="*/ 115991 w 7101272"/>
              <a:gd name="connsiteY5" fmla="*/ 232108 h 2330280"/>
              <a:gd name="connsiteX6" fmla="*/ 81 w 7101272"/>
              <a:gd name="connsiteY6" fmla="*/ 811657 h 2330280"/>
              <a:gd name="connsiteX7" fmla="*/ 128870 w 7101272"/>
              <a:gd name="connsiteY7" fmla="*/ 1610147 h 2330280"/>
              <a:gd name="connsiteX8" fmla="*/ 373569 w 7101272"/>
              <a:gd name="connsiteY8" fmla="*/ 2163939 h 2330280"/>
              <a:gd name="connsiteX9" fmla="*/ 721297 w 7101272"/>
              <a:gd name="connsiteY9" fmla="*/ 2318485 h 2330280"/>
              <a:gd name="connsiteX10" fmla="*/ 965997 w 7101272"/>
              <a:gd name="connsiteY10" fmla="*/ 1906361 h 2330280"/>
              <a:gd name="connsiteX11" fmla="*/ 1236453 w 7101272"/>
              <a:gd name="connsiteY11" fmla="*/ 1494237 h 2330280"/>
              <a:gd name="connsiteX12" fmla="*/ 2047822 w 7101272"/>
              <a:gd name="connsiteY12" fmla="*/ 1288175 h 2330280"/>
              <a:gd name="connsiteX13" fmla="*/ 4340261 w 7101272"/>
              <a:gd name="connsiteY13" fmla="*/ 760141 h 2330280"/>
              <a:gd name="connsiteX14" fmla="*/ 5615270 w 7101272"/>
              <a:gd name="connsiteY14" fmla="*/ 991961 h 2330280"/>
              <a:gd name="connsiteX15" fmla="*/ 6961972 w 7101272"/>
              <a:gd name="connsiteY15" fmla="*/ 1098833 h 2330280"/>
              <a:gd name="connsiteX16" fmla="*/ 6998959 w 7101272"/>
              <a:gd name="connsiteY16" fmla="*/ 860913 h 2330280"/>
              <a:gd name="connsiteX17" fmla="*/ 5833758 w 7101272"/>
              <a:gd name="connsiteY17" fmla="*/ 709078 h 2330280"/>
              <a:gd name="connsiteX0" fmla="*/ 5833758 w 7101272"/>
              <a:gd name="connsiteY0" fmla="*/ 709078 h 2330280"/>
              <a:gd name="connsiteX1" fmla="*/ 4378898 w 7101272"/>
              <a:gd name="connsiteY1" fmla="*/ 528322 h 2330280"/>
              <a:gd name="connsiteX2" fmla="*/ 1391000 w 7101272"/>
              <a:gd name="connsiteY2" fmla="*/ 1069234 h 2330280"/>
              <a:gd name="connsiteX3" fmla="*/ 656904 w 7101272"/>
              <a:gd name="connsiteY3" fmla="*/ 270743 h 2330280"/>
              <a:gd name="connsiteX4" fmla="*/ 463720 w 7101272"/>
              <a:gd name="connsiteY4" fmla="*/ 287 h 2330280"/>
              <a:gd name="connsiteX5" fmla="*/ 115991 w 7101272"/>
              <a:gd name="connsiteY5" fmla="*/ 232108 h 2330280"/>
              <a:gd name="connsiteX6" fmla="*/ 81 w 7101272"/>
              <a:gd name="connsiteY6" fmla="*/ 811657 h 2330280"/>
              <a:gd name="connsiteX7" fmla="*/ 128870 w 7101272"/>
              <a:gd name="connsiteY7" fmla="*/ 1610147 h 2330280"/>
              <a:gd name="connsiteX8" fmla="*/ 373569 w 7101272"/>
              <a:gd name="connsiteY8" fmla="*/ 2163939 h 2330280"/>
              <a:gd name="connsiteX9" fmla="*/ 721297 w 7101272"/>
              <a:gd name="connsiteY9" fmla="*/ 2318485 h 2330280"/>
              <a:gd name="connsiteX10" fmla="*/ 965997 w 7101272"/>
              <a:gd name="connsiteY10" fmla="*/ 1906361 h 2330280"/>
              <a:gd name="connsiteX11" fmla="*/ 1236453 w 7101272"/>
              <a:gd name="connsiteY11" fmla="*/ 1494237 h 2330280"/>
              <a:gd name="connsiteX12" fmla="*/ 2047822 w 7101272"/>
              <a:gd name="connsiteY12" fmla="*/ 1288175 h 2330280"/>
              <a:gd name="connsiteX13" fmla="*/ 4340261 w 7101272"/>
              <a:gd name="connsiteY13" fmla="*/ 760141 h 2330280"/>
              <a:gd name="connsiteX14" fmla="*/ 5615270 w 7101272"/>
              <a:gd name="connsiteY14" fmla="*/ 991961 h 2330280"/>
              <a:gd name="connsiteX15" fmla="*/ 6961972 w 7101272"/>
              <a:gd name="connsiteY15" fmla="*/ 1098833 h 2330280"/>
              <a:gd name="connsiteX16" fmla="*/ 6998959 w 7101272"/>
              <a:gd name="connsiteY16" fmla="*/ 860913 h 2330280"/>
              <a:gd name="connsiteX17" fmla="*/ 5833758 w 7101272"/>
              <a:gd name="connsiteY17" fmla="*/ 709078 h 2330280"/>
              <a:gd name="connsiteX0" fmla="*/ 5833758 w 7101272"/>
              <a:gd name="connsiteY0" fmla="*/ 709078 h 2330280"/>
              <a:gd name="connsiteX1" fmla="*/ 4378898 w 7101272"/>
              <a:gd name="connsiteY1" fmla="*/ 528322 h 2330280"/>
              <a:gd name="connsiteX2" fmla="*/ 1391000 w 7101272"/>
              <a:gd name="connsiteY2" fmla="*/ 1069234 h 2330280"/>
              <a:gd name="connsiteX3" fmla="*/ 656904 w 7101272"/>
              <a:gd name="connsiteY3" fmla="*/ 270743 h 2330280"/>
              <a:gd name="connsiteX4" fmla="*/ 463720 w 7101272"/>
              <a:gd name="connsiteY4" fmla="*/ 287 h 2330280"/>
              <a:gd name="connsiteX5" fmla="*/ 115991 w 7101272"/>
              <a:gd name="connsiteY5" fmla="*/ 232108 h 2330280"/>
              <a:gd name="connsiteX6" fmla="*/ 81 w 7101272"/>
              <a:gd name="connsiteY6" fmla="*/ 811657 h 2330280"/>
              <a:gd name="connsiteX7" fmla="*/ 128870 w 7101272"/>
              <a:gd name="connsiteY7" fmla="*/ 1610147 h 2330280"/>
              <a:gd name="connsiteX8" fmla="*/ 373569 w 7101272"/>
              <a:gd name="connsiteY8" fmla="*/ 2163939 h 2330280"/>
              <a:gd name="connsiteX9" fmla="*/ 721297 w 7101272"/>
              <a:gd name="connsiteY9" fmla="*/ 2318485 h 2330280"/>
              <a:gd name="connsiteX10" fmla="*/ 965997 w 7101272"/>
              <a:gd name="connsiteY10" fmla="*/ 1906361 h 2330280"/>
              <a:gd name="connsiteX11" fmla="*/ 1236453 w 7101272"/>
              <a:gd name="connsiteY11" fmla="*/ 1494237 h 2330280"/>
              <a:gd name="connsiteX12" fmla="*/ 2047822 w 7101272"/>
              <a:gd name="connsiteY12" fmla="*/ 1609018 h 2330280"/>
              <a:gd name="connsiteX13" fmla="*/ 4340261 w 7101272"/>
              <a:gd name="connsiteY13" fmla="*/ 760141 h 2330280"/>
              <a:gd name="connsiteX14" fmla="*/ 5615270 w 7101272"/>
              <a:gd name="connsiteY14" fmla="*/ 991961 h 2330280"/>
              <a:gd name="connsiteX15" fmla="*/ 6961972 w 7101272"/>
              <a:gd name="connsiteY15" fmla="*/ 1098833 h 2330280"/>
              <a:gd name="connsiteX16" fmla="*/ 6998959 w 7101272"/>
              <a:gd name="connsiteY16" fmla="*/ 860913 h 2330280"/>
              <a:gd name="connsiteX17" fmla="*/ 5833758 w 7101272"/>
              <a:gd name="connsiteY17" fmla="*/ 709078 h 2330280"/>
              <a:gd name="connsiteX0" fmla="*/ 5833758 w 7101272"/>
              <a:gd name="connsiteY0" fmla="*/ 709078 h 2330280"/>
              <a:gd name="connsiteX1" fmla="*/ 4378898 w 7101272"/>
              <a:gd name="connsiteY1" fmla="*/ 528322 h 2330280"/>
              <a:gd name="connsiteX2" fmla="*/ 1391000 w 7101272"/>
              <a:gd name="connsiteY2" fmla="*/ 1069234 h 2330280"/>
              <a:gd name="connsiteX3" fmla="*/ 656904 w 7101272"/>
              <a:gd name="connsiteY3" fmla="*/ 270743 h 2330280"/>
              <a:gd name="connsiteX4" fmla="*/ 463720 w 7101272"/>
              <a:gd name="connsiteY4" fmla="*/ 287 h 2330280"/>
              <a:gd name="connsiteX5" fmla="*/ 115991 w 7101272"/>
              <a:gd name="connsiteY5" fmla="*/ 232108 h 2330280"/>
              <a:gd name="connsiteX6" fmla="*/ 81 w 7101272"/>
              <a:gd name="connsiteY6" fmla="*/ 811657 h 2330280"/>
              <a:gd name="connsiteX7" fmla="*/ 128870 w 7101272"/>
              <a:gd name="connsiteY7" fmla="*/ 1610147 h 2330280"/>
              <a:gd name="connsiteX8" fmla="*/ 373569 w 7101272"/>
              <a:gd name="connsiteY8" fmla="*/ 2163939 h 2330280"/>
              <a:gd name="connsiteX9" fmla="*/ 721297 w 7101272"/>
              <a:gd name="connsiteY9" fmla="*/ 2318485 h 2330280"/>
              <a:gd name="connsiteX10" fmla="*/ 965997 w 7101272"/>
              <a:gd name="connsiteY10" fmla="*/ 1906361 h 2330280"/>
              <a:gd name="connsiteX11" fmla="*/ 1236453 w 7101272"/>
              <a:gd name="connsiteY11" fmla="*/ 1494237 h 2330280"/>
              <a:gd name="connsiteX12" fmla="*/ 2047822 w 7101272"/>
              <a:gd name="connsiteY12" fmla="*/ 1609018 h 2330280"/>
              <a:gd name="connsiteX13" fmla="*/ 4436513 w 7101272"/>
              <a:gd name="connsiteY13" fmla="*/ 1674541 h 2330280"/>
              <a:gd name="connsiteX14" fmla="*/ 5615270 w 7101272"/>
              <a:gd name="connsiteY14" fmla="*/ 991961 h 2330280"/>
              <a:gd name="connsiteX15" fmla="*/ 6961972 w 7101272"/>
              <a:gd name="connsiteY15" fmla="*/ 1098833 h 2330280"/>
              <a:gd name="connsiteX16" fmla="*/ 6998959 w 7101272"/>
              <a:gd name="connsiteY16" fmla="*/ 860913 h 2330280"/>
              <a:gd name="connsiteX17" fmla="*/ 5833758 w 7101272"/>
              <a:gd name="connsiteY17" fmla="*/ 709078 h 2330280"/>
              <a:gd name="connsiteX0" fmla="*/ 5833758 w 7101272"/>
              <a:gd name="connsiteY0" fmla="*/ 709078 h 2330280"/>
              <a:gd name="connsiteX1" fmla="*/ 4378898 w 7101272"/>
              <a:gd name="connsiteY1" fmla="*/ 528322 h 2330280"/>
              <a:gd name="connsiteX2" fmla="*/ 1391000 w 7101272"/>
              <a:gd name="connsiteY2" fmla="*/ 1069234 h 2330280"/>
              <a:gd name="connsiteX3" fmla="*/ 656904 w 7101272"/>
              <a:gd name="connsiteY3" fmla="*/ 270743 h 2330280"/>
              <a:gd name="connsiteX4" fmla="*/ 463720 w 7101272"/>
              <a:gd name="connsiteY4" fmla="*/ 287 h 2330280"/>
              <a:gd name="connsiteX5" fmla="*/ 115991 w 7101272"/>
              <a:gd name="connsiteY5" fmla="*/ 232108 h 2330280"/>
              <a:gd name="connsiteX6" fmla="*/ 81 w 7101272"/>
              <a:gd name="connsiteY6" fmla="*/ 811657 h 2330280"/>
              <a:gd name="connsiteX7" fmla="*/ 128870 w 7101272"/>
              <a:gd name="connsiteY7" fmla="*/ 1610147 h 2330280"/>
              <a:gd name="connsiteX8" fmla="*/ 373569 w 7101272"/>
              <a:gd name="connsiteY8" fmla="*/ 2163939 h 2330280"/>
              <a:gd name="connsiteX9" fmla="*/ 721297 w 7101272"/>
              <a:gd name="connsiteY9" fmla="*/ 2318485 h 2330280"/>
              <a:gd name="connsiteX10" fmla="*/ 965997 w 7101272"/>
              <a:gd name="connsiteY10" fmla="*/ 1906361 h 2330280"/>
              <a:gd name="connsiteX11" fmla="*/ 1236453 w 7101272"/>
              <a:gd name="connsiteY11" fmla="*/ 1494237 h 2330280"/>
              <a:gd name="connsiteX12" fmla="*/ 2047822 w 7101272"/>
              <a:gd name="connsiteY12" fmla="*/ 1609018 h 2330280"/>
              <a:gd name="connsiteX13" fmla="*/ 4436513 w 7101272"/>
              <a:gd name="connsiteY13" fmla="*/ 1674541 h 2330280"/>
              <a:gd name="connsiteX14" fmla="*/ 5920070 w 7101272"/>
              <a:gd name="connsiteY14" fmla="*/ 1280719 h 2330280"/>
              <a:gd name="connsiteX15" fmla="*/ 6961972 w 7101272"/>
              <a:gd name="connsiteY15" fmla="*/ 1098833 h 2330280"/>
              <a:gd name="connsiteX16" fmla="*/ 6998959 w 7101272"/>
              <a:gd name="connsiteY16" fmla="*/ 860913 h 2330280"/>
              <a:gd name="connsiteX17" fmla="*/ 5833758 w 7101272"/>
              <a:gd name="connsiteY17" fmla="*/ 709078 h 2330280"/>
              <a:gd name="connsiteX0" fmla="*/ 5833758 w 7252014"/>
              <a:gd name="connsiteY0" fmla="*/ 709078 h 2330280"/>
              <a:gd name="connsiteX1" fmla="*/ 4378898 w 7252014"/>
              <a:gd name="connsiteY1" fmla="*/ 528322 h 2330280"/>
              <a:gd name="connsiteX2" fmla="*/ 1391000 w 7252014"/>
              <a:gd name="connsiteY2" fmla="*/ 1069234 h 2330280"/>
              <a:gd name="connsiteX3" fmla="*/ 656904 w 7252014"/>
              <a:gd name="connsiteY3" fmla="*/ 270743 h 2330280"/>
              <a:gd name="connsiteX4" fmla="*/ 463720 w 7252014"/>
              <a:gd name="connsiteY4" fmla="*/ 287 h 2330280"/>
              <a:gd name="connsiteX5" fmla="*/ 115991 w 7252014"/>
              <a:gd name="connsiteY5" fmla="*/ 232108 h 2330280"/>
              <a:gd name="connsiteX6" fmla="*/ 81 w 7252014"/>
              <a:gd name="connsiteY6" fmla="*/ 811657 h 2330280"/>
              <a:gd name="connsiteX7" fmla="*/ 128870 w 7252014"/>
              <a:gd name="connsiteY7" fmla="*/ 1610147 h 2330280"/>
              <a:gd name="connsiteX8" fmla="*/ 373569 w 7252014"/>
              <a:gd name="connsiteY8" fmla="*/ 2163939 h 2330280"/>
              <a:gd name="connsiteX9" fmla="*/ 721297 w 7252014"/>
              <a:gd name="connsiteY9" fmla="*/ 2318485 h 2330280"/>
              <a:gd name="connsiteX10" fmla="*/ 965997 w 7252014"/>
              <a:gd name="connsiteY10" fmla="*/ 1906361 h 2330280"/>
              <a:gd name="connsiteX11" fmla="*/ 1236453 w 7252014"/>
              <a:gd name="connsiteY11" fmla="*/ 1494237 h 2330280"/>
              <a:gd name="connsiteX12" fmla="*/ 2047822 w 7252014"/>
              <a:gd name="connsiteY12" fmla="*/ 1609018 h 2330280"/>
              <a:gd name="connsiteX13" fmla="*/ 4436513 w 7252014"/>
              <a:gd name="connsiteY13" fmla="*/ 1674541 h 2330280"/>
              <a:gd name="connsiteX14" fmla="*/ 5920070 w 7252014"/>
              <a:gd name="connsiteY14" fmla="*/ 1280719 h 2330280"/>
              <a:gd name="connsiteX15" fmla="*/ 6961972 w 7252014"/>
              <a:gd name="connsiteY15" fmla="*/ 1098833 h 2330280"/>
              <a:gd name="connsiteX16" fmla="*/ 7191465 w 7252014"/>
              <a:gd name="connsiteY16" fmla="*/ 251313 h 2330280"/>
              <a:gd name="connsiteX17" fmla="*/ 5833758 w 7252014"/>
              <a:gd name="connsiteY17" fmla="*/ 709078 h 2330280"/>
              <a:gd name="connsiteX0" fmla="*/ 5833758 w 7221720"/>
              <a:gd name="connsiteY0" fmla="*/ 709078 h 2330280"/>
              <a:gd name="connsiteX1" fmla="*/ 4378898 w 7221720"/>
              <a:gd name="connsiteY1" fmla="*/ 528322 h 2330280"/>
              <a:gd name="connsiteX2" fmla="*/ 1391000 w 7221720"/>
              <a:gd name="connsiteY2" fmla="*/ 1069234 h 2330280"/>
              <a:gd name="connsiteX3" fmla="*/ 656904 w 7221720"/>
              <a:gd name="connsiteY3" fmla="*/ 270743 h 2330280"/>
              <a:gd name="connsiteX4" fmla="*/ 463720 w 7221720"/>
              <a:gd name="connsiteY4" fmla="*/ 287 h 2330280"/>
              <a:gd name="connsiteX5" fmla="*/ 115991 w 7221720"/>
              <a:gd name="connsiteY5" fmla="*/ 232108 h 2330280"/>
              <a:gd name="connsiteX6" fmla="*/ 81 w 7221720"/>
              <a:gd name="connsiteY6" fmla="*/ 811657 h 2330280"/>
              <a:gd name="connsiteX7" fmla="*/ 128870 w 7221720"/>
              <a:gd name="connsiteY7" fmla="*/ 1610147 h 2330280"/>
              <a:gd name="connsiteX8" fmla="*/ 373569 w 7221720"/>
              <a:gd name="connsiteY8" fmla="*/ 2163939 h 2330280"/>
              <a:gd name="connsiteX9" fmla="*/ 721297 w 7221720"/>
              <a:gd name="connsiteY9" fmla="*/ 2318485 h 2330280"/>
              <a:gd name="connsiteX10" fmla="*/ 965997 w 7221720"/>
              <a:gd name="connsiteY10" fmla="*/ 1906361 h 2330280"/>
              <a:gd name="connsiteX11" fmla="*/ 1236453 w 7221720"/>
              <a:gd name="connsiteY11" fmla="*/ 1494237 h 2330280"/>
              <a:gd name="connsiteX12" fmla="*/ 2047822 w 7221720"/>
              <a:gd name="connsiteY12" fmla="*/ 1609018 h 2330280"/>
              <a:gd name="connsiteX13" fmla="*/ 4436513 w 7221720"/>
              <a:gd name="connsiteY13" fmla="*/ 1674541 h 2330280"/>
              <a:gd name="connsiteX14" fmla="*/ 5920070 w 7221720"/>
              <a:gd name="connsiteY14" fmla="*/ 1280719 h 2330280"/>
              <a:gd name="connsiteX15" fmla="*/ 6753425 w 7221720"/>
              <a:gd name="connsiteY15" fmla="*/ 745907 h 2330280"/>
              <a:gd name="connsiteX16" fmla="*/ 7191465 w 7221720"/>
              <a:gd name="connsiteY16" fmla="*/ 251313 h 2330280"/>
              <a:gd name="connsiteX17" fmla="*/ 5833758 w 7221720"/>
              <a:gd name="connsiteY17" fmla="*/ 709078 h 2330280"/>
              <a:gd name="connsiteX0" fmla="*/ 5833758 w 7221720"/>
              <a:gd name="connsiteY0" fmla="*/ 709078 h 2330280"/>
              <a:gd name="connsiteX1" fmla="*/ 4378898 w 7221720"/>
              <a:gd name="connsiteY1" fmla="*/ 528322 h 2330280"/>
              <a:gd name="connsiteX2" fmla="*/ 1391000 w 7221720"/>
              <a:gd name="connsiteY2" fmla="*/ 1069234 h 2330280"/>
              <a:gd name="connsiteX3" fmla="*/ 656904 w 7221720"/>
              <a:gd name="connsiteY3" fmla="*/ 270743 h 2330280"/>
              <a:gd name="connsiteX4" fmla="*/ 463720 w 7221720"/>
              <a:gd name="connsiteY4" fmla="*/ 287 h 2330280"/>
              <a:gd name="connsiteX5" fmla="*/ 115991 w 7221720"/>
              <a:gd name="connsiteY5" fmla="*/ 232108 h 2330280"/>
              <a:gd name="connsiteX6" fmla="*/ 81 w 7221720"/>
              <a:gd name="connsiteY6" fmla="*/ 811657 h 2330280"/>
              <a:gd name="connsiteX7" fmla="*/ 128870 w 7221720"/>
              <a:gd name="connsiteY7" fmla="*/ 1610147 h 2330280"/>
              <a:gd name="connsiteX8" fmla="*/ 373569 w 7221720"/>
              <a:gd name="connsiteY8" fmla="*/ 2163939 h 2330280"/>
              <a:gd name="connsiteX9" fmla="*/ 721297 w 7221720"/>
              <a:gd name="connsiteY9" fmla="*/ 2318485 h 2330280"/>
              <a:gd name="connsiteX10" fmla="*/ 965997 w 7221720"/>
              <a:gd name="connsiteY10" fmla="*/ 1906361 h 2330280"/>
              <a:gd name="connsiteX11" fmla="*/ 1236453 w 7221720"/>
              <a:gd name="connsiteY11" fmla="*/ 1494237 h 2330280"/>
              <a:gd name="connsiteX12" fmla="*/ 2047822 w 7221720"/>
              <a:gd name="connsiteY12" fmla="*/ 1609018 h 2330280"/>
              <a:gd name="connsiteX13" fmla="*/ 4436513 w 7221720"/>
              <a:gd name="connsiteY13" fmla="*/ 1674541 h 2330280"/>
              <a:gd name="connsiteX14" fmla="*/ 5519018 w 7221720"/>
              <a:gd name="connsiteY14" fmla="*/ 1232592 h 2330280"/>
              <a:gd name="connsiteX15" fmla="*/ 6753425 w 7221720"/>
              <a:gd name="connsiteY15" fmla="*/ 745907 h 2330280"/>
              <a:gd name="connsiteX16" fmla="*/ 7191465 w 7221720"/>
              <a:gd name="connsiteY16" fmla="*/ 251313 h 2330280"/>
              <a:gd name="connsiteX17" fmla="*/ 5833758 w 7221720"/>
              <a:gd name="connsiteY17" fmla="*/ 709078 h 2330280"/>
              <a:gd name="connsiteX0" fmla="*/ 5833758 w 7221720"/>
              <a:gd name="connsiteY0" fmla="*/ 709078 h 2330280"/>
              <a:gd name="connsiteX1" fmla="*/ 4378898 w 7221720"/>
              <a:gd name="connsiteY1" fmla="*/ 528322 h 2330280"/>
              <a:gd name="connsiteX2" fmla="*/ 1391000 w 7221720"/>
              <a:gd name="connsiteY2" fmla="*/ 1069234 h 2330280"/>
              <a:gd name="connsiteX3" fmla="*/ 656904 w 7221720"/>
              <a:gd name="connsiteY3" fmla="*/ 270743 h 2330280"/>
              <a:gd name="connsiteX4" fmla="*/ 463720 w 7221720"/>
              <a:gd name="connsiteY4" fmla="*/ 287 h 2330280"/>
              <a:gd name="connsiteX5" fmla="*/ 115991 w 7221720"/>
              <a:gd name="connsiteY5" fmla="*/ 232108 h 2330280"/>
              <a:gd name="connsiteX6" fmla="*/ 81 w 7221720"/>
              <a:gd name="connsiteY6" fmla="*/ 811657 h 2330280"/>
              <a:gd name="connsiteX7" fmla="*/ 128870 w 7221720"/>
              <a:gd name="connsiteY7" fmla="*/ 1610147 h 2330280"/>
              <a:gd name="connsiteX8" fmla="*/ 373569 w 7221720"/>
              <a:gd name="connsiteY8" fmla="*/ 2163939 h 2330280"/>
              <a:gd name="connsiteX9" fmla="*/ 721297 w 7221720"/>
              <a:gd name="connsiteY9" fmla="*/ 2318485 h 2330280"/>
              <a:gd name="connsiteX10" fmla="*/ 965997 w 7221720"/>
              <a:gd name="connsiteY10" fmla="*/ 1906361 h 2330280"/>
              <a:gd name="connsiteX11" fmla="*/ 1236453 w 7221720"/>
              <a:gd name="connsiteY11" fmla="*/ 1494237 h 2330280"/>
              <a:gd name="connsiteX12" fmla="*/ 2047822 w 7221720"/>
              <a:gd name="connsiteY12" fmla="*/ 1609018 h 2330280"/>
              <a:gd name="connsiteX13" fmla="*/ 3778787 w 7221720"/>
              <a:gd name="connsiteY13" fmla="*/ 1482036 h 2330280"/>
              <a:gd name="connsiteX14" fmla="*/ 5519018 w 7221720"/>
              <a:gd name="connsiteY14" fmla="*/ 1232592 h 2330280"/>
              <a:gd name="connsiteX15" fmla="*/ 6753425 w 7221720"/>
              <a:gd name="connsiteY15" fmla="*/ 745907 h 2330280"/>
              <a:gd name="connsiteX16" fmla="*/ 7191465 w 7221720"/>
              <a:gd name="connsiteY16" fmla="*/ 251313 h 2330280"/>
              <a:gd name="connsiteX17" fmla="*/ 5833758 w 7221720"/>
              <a:gd name="connsiteY17" fmla="*/ 709078 h 2330280"/>
              <a:gd name="connsiteX0" fmla="*/ 5833758 w 7221720"/>
              <a:gd name="connsiteY0" fmla="*/ 709078 h 2330280"/>
              <a:gd name="connsiteX1" fmla="*/ 4378898 w 7221720"/>
              <a:gd name="connsiteY1" fmla="*/ 528322 h 2330280"/>
              <a:gd name="connsiteX2" fmla="*/ 1391000 w 7221720"/>
              <a:gd name="connsiteY2" fmla="*/ 1069234 h 2330280"/>
              <a:gd name="connsiteX3" fmla="*/ 656904 w 7221720"/>
              <a:gd name="connsiteY3" fmla="*/ 270743 h 2330280"/>
              <a:gd name="connsiteX4" fmla="*/ 463720 w 7221720"/>
              <a:gd name="connsiteY4" fmla="*/ 287 h 2330280"/>
              <a:gd name="connsiteX5" fmla="*/ 115991 w 7221720"/>
              <a:gd name="connsiteY5" fmla="*/ 232108 h 2330280"/>
              <a:gd name="connsiteX6" fmla="*/ 81 w 7221720"/>
              <a:gd name="connsiteY6" fmla="*/ 811657 h 2330280"/>
              <a:gd name="connsiteX7" fmla="*/ 128870 w 7221720"/>
              <a:gd name="connsiteY7" fmla="*/ 1610147 h 2330280"/>
              <a:gd name="connsiteX8" fmla="*/ 373569 w 7221720"/>
              <a:gd name="connsiteY8" fmla="*/ 2163939 h 2330280"/>
              <a:gd name="connsiteX9" fmla="*/ 721297 w 7221720"/>
              <a:gd name="connsiteY9" fmla="*/ 2318485 h 2330280"/>
              <a:gd name="connsiteX10" fmla="*/ 965997 w 7221720"/>
              <a:gd name="connsiteY10" fmla="*/ 1906361 h 2330280"/>
              <a:gd name="connsiteX11" fmla="*/ 1236453 w 7221720"/>
              <a:gd name="connsiteY11" fmla="*/ 1494237 h 2330280"/>
              <a:gd name="connsiteX12" fmla="*/ 1919485 w 7221720"/>
              <a:gd name="connsiteY12" fmla="*/ 1480681 h 2330280"/>
              <a:gd name="connsiteX13" fmla="*/ 3778787 w 7221720"/>
              <a:gd name="connsiteY13" fmla="*/ 1482036 h 2330280"/>
              <a:gd name="connsiteX14" fmla="*/ 5519018 w 7221720"/>
              <a:gd name="connsiteY14" fmla="*/ 1232592 h 2330280"/>
              <a:gd name="connsiteX15" fmla="*/ 6753425 w 7221720"/>
              <a:gd name="connsiteY15" fmla="*/ 745907 h 2330280"/>
              <a:gd name="connsiteX16" fmla="*/ 7191465 w 7221720"/>
              <a:gd name="connsiteY16" fmla="*/ 251313 h 2330280"/>
              <a:gd name="connsiteX17" fmla="*/ 5833758 w 7221720"/>
              <a:gd name="connsiteY17" fmla="*/ 709078 h 2330280"/>
              <a:gd name="connsiteX0" fmla="*/ 5833758 w 7221720"/>
              <a:gd name="connsiteY0" fmla="*/ 709078 h 2330280"/>
              <a:gd name="connsiteX1" fmla="*/ 4378898 w 7221720"/>
              <a:gd name="connsiteY1" fmla="*/ 528322 h 2330280"/>
              <a:gd name="connsiteX2" fmla="*/ 1391000 w 7221720"/>
              <a:gd name="connsiteY2" fmla="*/ 1069234 h 2330280"/>
              <a:gd name="connsiteX3" fmla="*/ 656904 w 7221720"/>
              <a:gd name="connsiteY3" fmla="*/ 270743 h 2330280"/>
              <a:gd name="connsiteX4" fmla="*/ 463720 w 7221720"/>
              <a:gd name="connsiteY4" fmla="*/ 287 h 2330280"/>
              <a:gd name="connsiteX5" fmla="*/ 115991 w 7221720"/>
              <a:gd name="connsiteY5" fmla="*/ 232108 h 2330280"/>
              <a:gd name="connsiteX6" fmla="*/ 81 w 7221720"/>
              <a:gd name="connsiteY6" fmla="*/ 811657 h 2330280"/>
              <a:gd name="connsiteX7" fmla="*/ 128870 w 7221720"/>
              <a:gd name="connsiteY7" fmla="*/ 1610147 h 2330280"/>
              <a:gd name="connsiteX8" fmla="*/ 373569 w 7221720"/>
              <a:gd name="connsiteY8" fmla="*/ 2163939 h 2330280"/>
              <a:gd name="connsiteX9" fmla="*/ 721297 w 7221720"/>
              <a:gd name="connsiteY9" fmla="*/ 2318485 h 2330280"/>
              <a:gd name="connsiteX10" fmla="*/ 965997 w 7221720"/>
              <a:gd name="connsiteY10" fmla="*/ 1906361 h 2330280"/>
              <a:gd name="connsiteX11" fmla="*/ 1236453 w 7221720"/>
              <a:gd name="connsiteY11" fmla="*/ 1494237 h 2330280"/>
              <a:gd name="connsiteX12" fmla="*/ 1919485 w 7221720"/>
              <a:gd name="connsiteY12" fmla="*/ 1480681 h 2330280"/>
              <a:gd name="connsiteX13" fmla="*/ 3826913 w 7221720"/>
              <a:gd name="connsiteY13" fmla="*/ 1321615 h 2330280"/>
              <a:gd name="connsiteX14" fmla="*/ 5519018 w 7221720"/>
              <a:gd name="connsiteY14" fmla="*/ 1232592 h 2330280"/>
              <a:gd name="connsiteX15" fmla="*/ 6753425 w 7221720"/>
              <a:gd name="connsiteY15" fmla="*/ 745907 h 2330280"/>
              <a:gd name="connsiteX16" fmla="*/ 7191465 w 7221720"/>
              <a:gd name="connsiteY16" fmla="*/ 251313 h 2330280"/>
              <a:gd name="connsiteX17" fmla="*/ 5833758 w 7221720"/>
              <a:gd name="connsiteY17" fmla="*/ 709078 h 2330280"/>
              <a:gd name="connsiteX0" fmla="*/ 5833758 w 7221720"/>
              <a:gd name="connsiteY0" fmla="*/ 709078 h 2330280"/>
              <a:gd name="connsiteX1" fmla="*/ 4378898 w 7221720"/>
              <a:gd name="connsiteY1" fmla="*/ 528322 h 2330280"/>
              <a:gd name="connsiteX2" fmla="*/ 1391000 w 7221720"/>
              <a:gd name="connsiteY2" fmla="*/ 1069234 h 2330280"/>
              <a:gd name="connsiteX3" fmla="*/ 656904 w 7221720"/>
              <a:gd name="connsiteY3" fmla="*/ 270743 h 2330280"/>
              <a:gd name="connsiteX4" fmla="*/ 463720 w 7221720"/>
              <a:gd name="connsiteY4" fmla="*/ 287 h 2330280"/>
              <a:gd name="connsiteX5" fmla="*/ 115991 w 7221720"/>
              <a:gd name="connsiteY5" fmla="*/ 232108 h 2330280"/>
              <a:gd name="connsiteX6" fmla="*/ 81 w 7221720"/>
              <a:gd name="connsiteY6" fmla="*/ 811657 h 2330280"/>
              <a:gd name="connsiteX7" fmla="*/ 128870 w 7221720"/>
              <a:gd name="connsiteY7" fmla="*/ 1610147 h 2330280"/>
              <a:gd name="connsiteX8" fmla="*/ 373569 w 7221720"/>
              <a:gd name="connsiteY8" fmla="*/ 2163939 h 2330280"/>
              <a:gd name="connsiteX9" fmla="*/ 721297 w 7221720"/>
              <a:gd name="connsiteY9" fmla="*/ 2318485 h 2330280"/>
              <a:gd name="connsiteX10" fmla="*/ 965997 w 7221720"/>
              <a:gd name="connsiteY10" fmla="*/ 1906361 h 2330280"/>
              <a:gd name="connsiteX11" fmla="*/ 1236453 w 7221720"/>
              <a:gd name="connsiteY11" fmla="*/ 1494237 h 2330280"/>
              <a:gd name="connsiteX12" fmla="*/ 1919485 w 7221720"/>
              <a:gd name="connsiteY12" fmla="*/ 1480681 h 2330280"/>
              <a:gd name="connsiteX13" fmla="*/ 3826913 w 7221720"/>
              <a:gd name="connsiteY13" fmla="*/ 1321615 h 2330280"/>
              <a:gd name="connsiteX14" fmla="*/ 5535060 w 7221720"/>
              <a:gd name="connsiteY14" fmla="*/ 1120297 h 2330280"/>
              <a:gd name="connsiteX15" fmla="*/ 6753425 w 7221720"/>
              <a:gd name="connsiteY15" fmla="*/ 745907 h 2330280"/>
              <a:gd name="connsiteX16" fmla="*/ 7191465 w 7221720"/>
              <a:gd name="connsiteY16" fmla="*/ 251313 h 2330280"/>
              <a:gd name="connsiteX17" fmla="*/ 5833758 w 7221720"/>
              <a:gd name="connsiteY17" fmla="*/ 709078 h 2330280"/>
              <a:gd name="connsiteX0" fmla="*/ 5833758 w 7221720"/>
              <a:gd name="connsiteY0" fmla="*/ 709078 h 2330280"/>
              <a:gd name="connsiteX1" fmla="*/ 4378898 w 7221720"/>
              <a:gd name="connsiteY1" fmla="*/ 528322 h 2330280"/>
              <a:gd name="connsiteX2" fmla="*/ 1391000 w 7221720"/>
              <a:gd name="connsiteY2" fmla="*/ 1069234 h 2330280"/>
              <a:gd name="connsiteX3" fmla="*/ 656904 w 7221720"/>
              <a:gd name="connsiteY3" fmla="*/ 270743 h 2330280"/>
              <a:gd name="connsiteX4" fmla="*/ 463720 w 7221720"/>
              <a:gd name="connsiteY4" fmla="*/ 287 h 2330280"/>
              <a:gd name="connsiteX5" fmla="*/ 115991 w 7221720"/>
              <a:gd name="connsiteY5" fmla="*/ 232108 h 2330280"/>
              <a:gd name="connsiteX6" fmla="*/ 81 w 7221720"/>
              <a:gd name="connsiteY6" fmla="*/ 811657 h 2330280"/>
              <a:gd name="connsiteX7" fmla="*/ 128870 w 7221720"/>
              <a:gd name="connsiteY7" fmla="*/ 1610147 h 2330280"/>
              <a:gd name="connsiteX8" fmla="*/ 373569 w 7221720"/>
              <a:gd name="connsiteY8" fmla="*/ 2163939 h 2330280"/>
              <a:gd name="connsiteX9" fmla="*/ 721297 w 7221720"/>
              <a:gd name="connsiteY9" fmla="*/ 2318485 h 2330280"/>
              <a:gd name="connsiteX10" fmla="*/ 965997 w 7221720"/>
              <a:gd name="connsiteY10" fmla="*/ 1906361 h 2330280"/>
              <a:gd name="connsiteX11" fmla="*/ 1236453 w 7221720"/>
              <a:gd name="connsiteY11" fmla="*/ 1494237 h 2330280"/>
              <a:gd name="connsiteX12" fmla="*/ 1919485 w 7221720"/>
              <a:gd name="connsiteY12" fmla="*/ 1480681 h 2330280"/>
              <a:gd name="connsiteX13" fmla="*/ 3826913 w 7221720"/>
              <a:gd name="connsiteY13" fmla="*/ 1321615 h 2330280"/>
              <a:gd name="connsiteX14" fmla="*/ 5535060 w 7221720"/>
              <a:gd name="connsiteY14" fmla="*/ 1120297 h 2330280"/>
              <a:gd name="connsiteX15" fmla="*/ 6753425 w 7221720"/>
              <a:gd name="connsiteY15" fmla="*/ 745907 h 2330280"/>
              <a:gd name="connsiteX16" fmla="*/ 7191465 w 7221720"/>
              <a:gd name="connsiteY16" fmla="*/ 251313 h 2330280"/>
              <a:gd name="connsiteX17" fmla="*/ 5833758 w 7221720"/>
              <a:gd name="connsiteY17" fmla="*/ 709078 h 2330280"/>
              <a:gd name="connsiteX0" fmla="*/ 5833758 w 7221720"/>
              <a:gd name="connsiteY0" fmla="*/ 709078 h 2330280"/>
              <a:gd name="connsiteX1" fmla="*/ 4378898 w 7221720"/>
              <a:gd name="connsiteY1" fmla="*/ 528322 h 2330280"/>
              <a:gd name="connsiteX2" fmla="*/ 1391000 w 7221720"/>
              <a:gd name="connsiteY2" fmla="*/ 1069234 h 2330280"/>
              <a:gd name="connsiteX3" fmla="*/ 656904 w 7221720"/>
              <a:gd name="connsiteY3" fmla="*/ 270743 h 2330280"/>
              <a:gd name="connsiteX4" fmla="*/ 463720 w 7221720"/>
              <a:gd name="connsiteY4" fmla="*/ 287 h 2330280"/>
              <a:gd name="connsiteX5" fmla="*/ 115991 w 7221720"/>
              <a:gd name="connsiteY5" fmla="*/ 232108 h 2330280"/>
              <a:gd name="connsiteX6" fmla="*/ 81 w 7221720"/>
              <a:gd name="connsiteY6" fmla="*/ 811657 h 2330280"/>
              <a:gd name="connsiteX7" fmla="*/ 128870 w 7221720"/>
              <a:gd name="connsiteY7" fmla="*/ 1610147 h 2330280"/>
              <a:gd name="connsiteX8" fmla="*/ 373569 w 7221720"/>
              <a:gd name="connsiteY8" fmla="*/ 2163939 h 2330280"/>
              <a:gd name="connsiteX9" fmla="*/ 721297 w 7221720"/>
              <a:gd name="connsiteY9" fmla="*/ 2318485 h 2330280"/>
              <a:gd name="connsiteX10" fmla="*/ 965997 w 7221720"/>
              <a:gd name="connsiteY10" fmla="*/ 1906361 h 2330280"/>
              <a:gd name="connsiteX11" fmla="*/ 1236453 w 7221720"/>
              <a:gd name="connsiteY11" fmla="*/ 1494237 h 2330280"/>
              <a:gd name="connsiteX12" fmla="*/ 1919485 w 7221720"/>
              <a:gd name="connsiteY12" fmla="*/ 1480681 h 2330280"/>
              <a:gd name="connsiteX13" fmla="*/ 3826913 w 7221720"/>
              <a:gd name="connsiteY13" fmla="*/ 1321615 h 2330280"/>
              <a:gd name="connsiteX14" fmla="*/ 5535060 w 7221720"/>
              <a:gd name="connsiteY14" fmla="*/ 1120297 h 2330280"/>
              <a:gd name="connsiteX15" fmla="*/ 6753425 w 7221720"/>
              <a:gd name="connsiteY15" fmla="*/ 745907 h 2330280"/>
              <a:gd name="connsiteX16" fmla="*/ 7191465 w 7221720"/>
              <a:gd name="connsiteY16" fmla="*/ 251313 h 2330280"/>
              <a:gd name="connsiteX17" fmla="*/ 5833758 w 7221720"/>
              <a:gd name="connsiteY17" fmla="*/ 709078 h 2330280"/>
              <a:gd name="connsiteX0" fmla="*/ 5833758 w 7223402"/>
              <a:gd name="connsiteY0" fmla="*/ 709078 h 2330280"/>
              <a:gd name="connsiteX1" fmla="*/ 4378898 w 7223402"/>
              <a:gd name="connsiteY1" fmla="*/ 528322 h 2330280"/>
              <a:gd name="connsiteX2" fmla="*/ 1391000 w 7223402"/>
              <a:gd name="connsiteY2" fmla="*/ 1069234 h 2330280"/>
              <a:gd name="connsiteX3" fmla="*/ 656904 w 7223402"/>
              <a:gd name="connsiteY3" fmla="*/ 270743 h 2330280"/>
              <a:gd name="connsiteX4" fmla="*/ 463720 w 7223402"/>
              <a:gd name="connsiteY4" fmla="*/ 287 h 2330280"/>
              <a:gd name="connsiteX5" fmla="*/ 115991 w 7223402"/>
              <a:gd name="connsiteY5" fmla="*/ 232108 h 2330280"/>
              <a:gd name="connsiteX6" fmla="*/ 81 w 7223402"/>
              <a:gd name="connsiteY6" fmla="*/ 811657 h 2330280"/>
              <a:gd name="connsiteX7" fmla="*/ 128870 w 7223402"/>
              <a:gd name="connsiteY7" fmla="*/ 1610147 h 2330280"/>
              <a:gd name="connsiteX8" fmla="*/ 373569 w 7223402"/>
              <a:gd name="connsiteY8" fmla="*/ 2163939 h 2330280"/>
              <a:gd name="connsiteX9" fmla="*/ 721297 w 7223402"/>
              <a:gd name="connsiteY9" fmla="*/ 2318485 h 2330280"/>
              <a:gd name="connsiteX10" fmla="*/ 965997 w 7223402"/>
              <a:gd name="connsiteY10" fmla="*/ 1906361 h 2330280"/>
              <a:gd name="connsiteX11" fmla="*/ 1236453 w 7223402"/>
              <a:gd name="connsiteY11" fmla="*/ 1494237 h 2330280"/>
              <a:gd name="connsiteX12" fmla="*/ 1919485 w 7223402"/>
              <a:gd name="connsiteY12" fmla="*/ 1480681 h 2330280"/>
              <a:gd name="connsiteX13" fmla="*/ 3826913 w 7223402"/>
              <a:gd name="connsiteY13" fmla="*/ 1321615 h 2330280"/>
              <a:gd name="connsiteX14" fmla="*/ 5535060 w 7223402"/>
              <a:gd name="connsiteY14" fmla="*/ 1120297 h 2330280"/>
              <a:gd name="connsiteX15" fmla="*/ 6769467 w 7223402"/>
              <a:gd name="connsiteY15" fmla="*/ 745907 h 2330280"/>
              <a:gd name="connsiteX16" fmla="*/ 7191465 w 7223402"/>
              <a:gd name="connsiteY16" fmla="*/ 251313 h 2330280"/>
              <a:gd name="connsiteX17" fmla="*/ 5833758 w 7223402"/>
              <a:gd name="connsiteY17" fmla="*/ 709078 h 2330280"/>
              <a:gd name="connsiteX0" fmla="*/ 5833758 w 7392392"/>
              <a:gd name="connsiteY0" fmla="*/ 709078 h 2330280"/>
              <a:gd name="connsiteX1" fmla="*/ 4378898 w 7392392"/>
              <a:gd name="connsiteY1" fmla="*/ 528322 h 2330280"/>
              <a:gd name="connsiteX2" fmla="*/ 1391000 w 7392392"/>
              <a:gd name="connsiteY2" fmla="*/ 1069234 h 2330280"/>
              <a:gd name="connsiteX3" fmla="*/ 656904 w 7392392"/>
              <a:gd name="connsiteY3" fmla="*/ 270743 h 2330280"/>
              <a:gd name="connsiteX4" fmla="*/ 463720 w 7392392"/>
              <a:gd name="connsiteY4" fmla="*/ 287 h 2330280"/>
              <a:gd name="connsiteX5" fmla="*/ 115991 w 7392392"/>
              <a:gd name="connsiteY5" fmla="*/ 232108 h 2330280"/>
              <a:gd name="connsiteX6" fmla="*/ 81 w 7392392"/>
              <a:gd name="connsiteY6" fmla="*/ 811657 h 2330280"/>
              <a:gd name="connsiteX7" fmla="*/ 128870 w 7392392"/>
              <a:gd name="connsiteY7" fmla="*/ 1610147 h 2330280"/>
              <a:gd name="connsiteX8" fmla="*/ 373569 w 7392392"/>
              <a:gd name="connsiteY8" fmla="*/ 2163939 h 2330280"/>
              <a:gd name="connsiteX9" fmla="*/ 721297 w 7392392"/>
              <a:gd name="connsiteY9" fmla="*/ 2318485 h 2330280"/>
              <a:gd name="connsiteX10" fmla="*/ 965997 w 7392392"/>
              <a:gd name="connsiteY10" fmla="*/ 1906361 h 2330280"/>
              <a:gd name="connsiteX11" fmla="*/ 1236453 w 7392392"/>
              <a:gd name="connsiteY11" fmla="*/ 1494237 h 2330280"/>
              <a:gd name="connsiteX12" fmla="*/ 1919485 w 7392392"/>
              <a:gd name="connsiteY12" fmla="*/ 1480681 h 2330280"/>
              <a:gd name="connsiteX13" fmla="*/ 3826913 w 7392392"/>
              <a:gd name="connsiteY13" fmla="*/ 1321615 h 2330280"/>
              <a:gd name="connsiteX14" fmla="*/ 5535060 w 7392392"/>
              <a:gd name="connsiteY14" fmla="*/ 1120297 h 2330280"/>
              <a:gd name="connsiteX15" fmla="*/ 6769467 w 7392392"/>
              <a:gd name="connsiteY15" fmla="*/ 745907 h 2330280"/>
              <a:gd name="connsiteX16" fmla="*/ 7367929 w 7392392"/>
              <a:gd name="connsiteY16" fmla="*/ 139018 h 2330280"/>
              <a:gd name="connsiteX17" fmla="*/ 5833758 w 7392392"/>
              <a:gd name="connsiteY17" fmla="*/ 709078 h 2330280"/>
              <a:gd name="connsiteX0" fmla="*/ 5833758 w 7392392"/>
              <a:gd name="connsiteY0" fmla="*/ 709078 h 2330280"/>
              <a:gd name="connsiteX1" fmla="*/ 3769298 w 7392392"/>
              <a:gd name="connsiteY1" fmla="*/ 977501 h 2330280"/>
              <a:gd name="connsiteX2" fmla="*/ 1391000 w 7392392"/>
              <a:gd name="connsiteY2" fmla="*/ 1069234 h 2330280"/>
              <a:gd name="connsiteX3" fmla="*/ 656904 w 7392392"/>
              <a:gd name="connsiteY3" fmla="*/ 270743 h 2330280"/>
              <a:gd name="connsiteX4" fmla="*/ 463720 w 7392392"/>
              <a:gd name="connsiteY4" fmla="*/ 287 h 2330280"/>
              <a:gd name="connsiteX5" fmla="*/ 115991 w 7392392"/>
              <a:gd name="connsiteY5" fmla="*/ 232108 h 2330280"/>
              <a:gd name="connsiteX6" fmla="*/ 81 w 7392392"/>
              <a:gd name="connsiteY6" fmla="*/ 811657 h 2330280"/>
              <a:gd name="connsiteX7" fmla="*/ 128870 w 7392392"/>
              <a:gd name="connsiteY7" fmla="*/ 1610147 h 2330280"/>
              <a:gd name="connsiteX8" fmla="*/ 373569 w 7392392"/>
              <a:gd name="connsiteY8" fmla="*/ 2163939 h 2330280"/>
              <a:gd name="connsiteX9" fmla="*/ 721297 w 7392392"/>
              <a:gd name="connsiteY9" fmla="*/ 2318485 h 2330280"/>
              <a:gd name="connsiteX10" fmla="*/ 965997 w 7392392"/>
              <a:gd name="connsiteY10" fmla="*/ 1906361 h 2330280"/>
              <a:gd name="connsiteX11" fmla="*/ 1236453 w 7392392"/>
              <a:gd name="connsiteY11" fmla="*/ 1494237 h 2330280"/>
              <a:gd name="connsiteX12" fmla="*/ 1919485 w 7392392"/>
              <a:gd name="connsiteY12" fmla="*/ 1480681 h 2330280"/>
              <a:gd name="connsiteX13" fmla="*/ 3826913 w 7392392"/>
              <a:gd name="connsiteY13" fmla="*/ 1321615 h 2330280"/>
              <a:gd name="connsiteX14" fmla="*/ 5535060 w 7392392"/>
              <a:gd name="connsiteY14" fmla="*/ 1120297 h 2330280"/>
              <a:gd name="connsiteX15" fmla="*/ 6769467 w 7392392"/>
              <a:gd name="connsiteY15" fmla="*/ 745907 h 2330280"/>
              <a:gd name="connsiteX16" fmla="*/ 7367929 w 7392392"/>
              <a:gd name="connsiteY16" fmla="*/ 139018 h 2330280"/>
              <a:gd name="connsiteX17" fmla="*/ 5833758 w 7392392"/>
              <a:gd name="connsiteY17" fmla="*/ 709078 h 2330280"/>
              <a:gd name="connsiteX0" fmla="*/ 5881884 w 7390349"/>
              <a:gd name="connsiteY0" fmla="*/ 676994 h 2330280"/>
              <a:gd name="connsiteX1" fmla="*/ 3769298 w 7390349"/>
              <a:gd name="connsiteY1" fmla="*/ 977501 h 2330280"/>
              <a:gd name="connsiteX2" fmla="*/ 1391000 w 7390349"/>
              <a:gd name="connsiteY2" fmla="*/ 1069234 h 2330280"/>
              <a:gd name="connsiteX3" fmla="*/ 656904 w 7390349"/>
              <a:gd name="connsiteY3" fmla="*/ 270743 h 2330280"/>
              <a:gd name="connsiteX4" fmla="*/ 463720 w 7390349"/>
              <a:gd name="connsiteY4" fmla="*/ 287 h 2330280"/>
              <a:gd name="connsiteX5" fmla="*/ 115991 w 7390349"/>
              <a:gd name="connsiteY5" fmla="*/ 232108 h 2330280"/>
              <a:gd name="connsiteX6" fmla="*/ 81 w 7390349"/>
              <a:gd name="connsiteY6" fmla="*/ 811657 h 2330280"/>
              <a:gd name="connsiteX7" fmla="*/ 128870 w 7390349"/>
              <a:gd name="connsiteY7" fmla="*/ 1610147 h 2330280"/>
              <a:gd name="connsiteX8" fmla="*/ 373569 w 7390349"/>
              <a:gd name="connsiteY8" fmla="*/ 2163939 h 2330280"/>
              <a:gd name="connsiteX9" fmla="*/ 721297 w 7390349"/>
              <a:gd name="connsiteY9" fmla="*/ 2318485 h 2330280"/>
              <a:gd name="connsiteX10" fmla="*/ 965997 w 7390349"/>
              <a:gd name="connsiteY10" fmla="*/ 1906361 h 2330280"/>
              <a:gd name="connsiteX11" fmla="*/ 1236453 w 7390349"/>
              <a:gd name="connsiteY11" fmla="*/ 1494237 h 2330280"/>
              <a:gd name="connsiteX12" fmla="*/ 1919485 w 7390349"/>
              <a:gd name="connsiteY12" fmla="*/ 1480681 h 2330280"/>
              <a:gd name="connsiteX13" fmla="*/ 3826913 w 7390349"/>
              <a:gd name="connsiteY13" fmla="*/ 1321615 h 2330280"/>
              <a:gd name="connsiteX14" fmla="*/ 5535060 w 7390349"/>
              <a:gd name="connsiteY14" fmla="*/ 1120297 h 2330280"/>
              <a:gd name="connsiteX15" fmla="*/ 6769467 w 7390349"/>
              <a:gd name="connsiteY15" fmla="*/ 745907 h 2330280"/>
              <a:gd name="connsiteX16" fmla="*/ 7367929 w 7390349"/>
              <a:gd name="connsiteY16" fmla="*/ 139018 h 2330280"/>
              <a:gd name="connsiteX17" fmla="*/ 5881884 w 7390349"/>
              <a:gd name="connsiteY17" fmla="*/ 676994 h 2330280"/>
              <a:gd name="connsiteX0" fmla="*/ 5881884 w 7384228"/>
              <a:gd name="connsiteY0" fmla="*/ 676994 h 2330280"/>
              <a:gd name="connsiteX1" fmla="*/ 3769298 w 7384228"/>
              <a:gd name="connsiteY1" fmla="*/ 977501 h 2330280"/>
              <a:gd name="connsiteX2" fmla="*/ 1391000 w 7384228"/>
              <a:gd name="connsiteY2" fmla="*/ 1069234 h 2330280"/>
              <a:gd name="connsiteX3" fmla="*/ 656904 w 7384228"/>
              <a:gd name="connsiteY3" fmla="*/ 270743 h 2330280"/>
              <a:gd name="connsiteX4" fmla="*/ 463720 w 7384228"/>
              <a:gd name="connsiteY4" fmla="*/ 287 h 2330280"/>
              <a:gd name="connsiteX5" fmla="*/ 115991 w 7384228"/>
              <a:gd name="connsiteY5" fmla="*/ 232108 h 2330280"/>
              <a:gd name="connsiteX6" fmla="*/ 81 w 7384228"/>
              <a:gd name="connsiteY6" fmla="*/ 811657 h 2330280"/>
              <a:gd name="connsiteX7" fmla="*/ 128870 w 7384228"/>
              <a:gd name="connsiteY7" fmla="*/ 1610147 h 2330280"/>
              <a:gd name="connsiteX8" fmla="*/ 373569 w 7384228"/>
              <a:gd name="connsiteY8" fmla="*/ 2163939 h 2330280"/>
              <a:gd name="connsiteX9" fmla="*/ 721297 w 7384228"/>
              <a:gd name="connsiteY9" fmla="*/ 2318485 h 2330280"/>
              <a:gd name="connsiteX10" fmla="*/ 965997 w 7384228"/>
              <a:gd name="connsiteY10" fmla="*/ 1906361 h 2330280"/>
              <a:gd name="connsiteX11" fmla="*/ 1236453 w 7384228"/>
              <a:gd name="connsiteY11" fmla="*/ 1494237 h 2330280"/>
              <a:gd name="connsiteX12" fmla="*/ 1919485 w 7384228"/>
              <a:gd name="connsiteY12" fmla="*/ 1480681 h 2330280"/>
              <a:gd name="connsiteX13" fmla="*/ 3826913 w 7384228"/>
              <a:gd name="connsiteY13" fmla="*/ 1321615 h 2330280"/>
              <a:gd name="connsiteX14" fmla="*/ 5535060 w 7384228"/>
              <a:gd name="connsiteY14" fmla="*/ 1120297 h 2330280"/>
              <a:gd name="connsiteX15" fmla="*/ 6673214 w 7384228"/>
              <a:gd name="connsiteY15" fmla="*/ 713823 h 2330280"/>
              <a:gd name="connsiteX16" fmla="*/ 7367929 w 7384228"/>
              <a:gd name="connsiteY16" fmla="*/ 139018 h 2330280"/>
              <a:gd name="connsiteX17" fmla="*/ 5881884 w 7384228"/>
              <a:gd name="connsiteY17" fmla="*/ 676994 h 2330280"/>
              <a:gd name="connsiteX0" fmla="*/ 5881884 w 7384228"/>
              <a:gd name="connsiteY0" fmla="*/ 676994 h 2330280"/>
              <a:gd name="connsiteX1" fmla="*/ 3769298 w 7384228"/>
              <a:gd name="connsiteY1" fmla="*/ 977501 h 2330280"/>
              <a:gd name="connsiteX2" fmla="*/ 1391000 w 7384228"/>
              <a:gd name="connsiteY2" fmla="*/ 1069234 h 2330280"/>
              <a:gd name="connsiteX3" fmla="*/ 656904 w 7384228"/>
              <a:gd name="connsiteY3" fmla="*/ 270743 h 2330280"/>
              <a:gd name="connsiteX4" fmla="*/ 463720 w 7384228"/>
              <a:gd name="connsiteY4" fmla="*/ 287 h 2330280"/>
              <a:gd name="connsiteX5" fmla="*/ 115991 w 7384228"/>
              <a:gd name="connsiteY5" fmla="*/ 232108 h 2330280"/>
              <a:gd name="connsiteX6" fmla="*/ 81 w 7384228"/>
              <a:gd name="connsiteY6" fmla="*/ 811657 h 2330280"/>
              <a:gd name="connsiteX7" fmla="*/ 128870 w 7384228"/>
              <a:gd name="connsiteY7" fmla="*/ 1610147 h 2330280"/>
              <a:gd name="connsiteX8" fmla="*/ 373569 w 7384228"/>
              <a:gd name="connsiteY8" fmla="*/ 2163939 h 2330280"/>
              <a:gd name="connsiteX9" fmla="*/ 721297 w 7384228"/>
              <a:gd name="connsiteY9" fmla="*/ 2318485 h 2330280"/>
              <a:gd name="connsiteX10" fmla="*/ 965997 w 7384228"/>
              <a:gd name="connsiteY10" fmla="*/ 1906361 h 2330280"/>
              <a:gd name="connsiteX11" fmla="*/ 1236453 w 7384228"/>
              <a:gd name="connsiteY11" fmla="*/ 1494237 h 2330280"/>
              <a:gd name="connsiteX12" fmla="*/ 1919485 w 7384228"/>
              <a:gd name="connsiteY12" fmla="*/ 1480681 h 2330280"/>
              <a:gd name="connsiteX13" fmla="*/ 3826913 w 7384228"/>
              <a:gd name="connsiteY13" fmla="*/ 1321615 h 2330280"/>
              <a:gd name="connsiteX14" fmla="*/ 5535060 w 7384228"/>
              <a:gd name="connsiteY14" fmla="*/ 1072171 h 2330280"/>
              <a:gd name="connsiteX15" fmla="*/ 6673214 w 7384228"/>
              <a:gd name="connsiteY15" fmla="*/ 713823 h 2330280"/>
              <a:gd name="connsiteX16" fmla="*/ 7367929 w 7384228"/>
              <a:gd name="connsiteY16" fmla="*/ 139018 h 2330280"/>
              <a:gd name="connsiteX17" fmla="*/ 5881884 w 7384228"/>
              <a:gd name="connsiteY17" fmla="*/ 676994 h 2330280"/>
              <a:gd name="connsiteX0" fmla="*/ 5881884 w 7384228"/>
              <a:gd name="connsiteY0" fmla="*/ 676994 h 2330280"/>
              <a:gd name="connsiteX1" fmla="*/ 3785340 w 7384228"/>
              <a:gd name="connsiteY1" fmla="*/ 1025627 h 2330280"/>
              <a:gd name="connsiteX2" fmla="*/ 1391000 w 7384228"/>
              <a:gd name="connsiteY2" fmla="*/ 1069234 h 2330280"/>
              <a:gd name="connsiteX3" fmla="*/ 656904 w 7384228"/>
              <a:gd name="connsiteY3" fmla="*/ 270743 h 2330280"/>
              <a:gd name="connsiteX4" fmla="*/ 463720 w 7384228"/>
              <a:gd name="connsiteY4" fmla="*/ 287 h 2330280"/>
              <a:gd name="connsiteX5" fmla="*/ 115991 w 7384228"/>
              <a:gd name="connsiteY5" fmla="*/ 232108 h 2330280"/>
              <a:gd name="connsiteX6" fmla="*/ 81 w 7384228"/>
              <a:gd name="connsiteY6" fmla="*/ 811657 h 2330280"/>
              <a:gd name="connsiteX7" fmla="*/ 128870 w 7384228"/>
              <a:gd name="connsiteY7" fmla="*/ 1610147 h 2330280"/>
              <a:gd name="connsiteX8" fmla="*/ 373569 w 7384228"/>
              <a:gd name="connsiteY8" fmla="*/ 2163939 h 2330280"/>
              <a:gd name="connsiteX9" fmla="*/ 721297 w 7384228"/>
              <a:gd name="connsiteY9" fmla="*/ 2318485 h 2330280"/>
              <a:gd name="connsiteX10" fmla="*/ 965997 w 7384228"/>
              <a:gd name="connsiteY10" fmla="*/ 1906361 h 2330280"/>
              <a:gd name="connsiteX11" fmla="*/ 1236453 w 7384228"/>
              <a:gd name="connsiteY11" fmla="*/ 1494237 h 2330280"/>
              <a:gd name="connsiteX12" fmla="*/ 1919485 w 7384228"/>
              <a:gd name="connsiteY12" fmla="*/ 1480681 h 2330280"/>
              <a:gd name="connsiteX13" fmla="*/ 3826913 w 7384228"/>
              <a:gd name="connsiteY13" fmla="*/ 1321615 h 2330280"/>
              <a:gd name="connsiteX14" fmla="*/ 5535060 w 7384228"/>
              <a:gd name="connsiteY14" fmla="*/ 1072171 h 2330280"/>
              <a:gd name="connsiteX15" fmla="*/ 6673214 w 7384228"/>
              <a:gd name="connsiteY15" fmla="*/ 713823 h 2330280"/>
              <a:gd name="connsiteX16" fmla="*/ 7367929 w 7384228"/>
              <a:gd name="connsiteY16" fmla="*/ 139018 h 2330280"/>
              <a:gd name="connsiteX17" fmla="*/ 5881884 w 7384228"/>
              <a:gd name="connsiteY17" fmla="*/ 676994 h 2330280"/>
              <a:gd name="connsiteX0" fmla="*/ 5881884 w 7384228"/>
              <a:gd name="connsiteY0" fmla="*/ 676994 h 2330280"/>
              <a:gd name="connsiteX1" fmla="*/ 3785340 w 7384228"/>
              <a:gd name="connsiteY1" fmla="*/ 1025627 h 2330280"/>
              <a:gd name="connsiteX2" fmla="*/ 1391000 w 7384228"/>
              <a:gd name="connsiteY2" fmla="*/ 1069234 h 2330280"/>
              <a:gd name="connsiteX3" fmla="*/ 656904 w 7384228"/>
              <a:gd name="connsiteY3" fmla="*/ 270743 h 2330280"/>
              <a:gd name="connsiteX4" fmla="*/ 463720 w 7384228"/>
              <a:gd name="connsiteY4" fmla="*/ 287 h 2330280"/>
              <a:gd name="connsiteX5" fmla="*/ 115991 w 7384228"/>
              <a:gd name="connsiteY5" fmla="*/ 232108 h 2330280"/>
              <a:gd name="connsiteX6" fmla="*/ 81 w 7384228"/>
              <a:gd name="connsiteY6" fmla="*/ 811657 h 2330280"/>
              <a:gd name="connsiteX7" fmla="*/ 128870 w 7384228"/>
              <a:gd name="connsiteY7" fmla="*/ 1610147 h 2330280"/>
              <a:gd name="connsiteX8" fmla="*/ 373569 w 7384228"/>
              <a:gd name="connsiteY8" fmla="*/ 2163939 h 2330280"/>
              <a:gd name="connsiteX9" fmla="*/ 721297 w 7384228"/>
              <a:gd name="connsiteY9" fmla="*/ 2318485 h 2330280"/>
              <a:gd name="connsiteX10" fmla="*/ 965997 w 7384228"/>
              <a:gd name="connsiteY10" fmla="*/ 1906361 h 2330280"/>
              <a:gd name="connsiteX11" fmla="*/ 1236453 w 7384228"/>
              <a:gd name="connsiteY11" fmla="*/ 1494237 h 2330280"/>
              <a:gd name="connsiteX12" fmla="*/ 1919485 w 7384228"/>
              <a:gd name="connsiteY12" fmla="*/ 1480681 h 2330280"/>
              <a:gd name="connsiteX13" fmla="*/ 3826913 w 7384228"/>
              <a:gd name="connsiteY13" fmla="*/ 1321615 h 2330280"/>
              <a:gd name="connsiteX14" fmla="*/ 5535060 w 7384228"/>
              <a:gd name="connsiteY14" fmla="*/ 1008003 h 2330280"/>
              <a:gd name="connsiteX15" fmla="*/ 6673214 w 7384228"/>
              <a:gd name="connsiteY15" fmla="*/ 713823 h 2330280"/>
              <a:gd name="connsiteX16" fmla="*/ 7367929 w 7384228"/>
              <a:gd name="connsiteY16" fmla="*/ 139018 h 2330280"/>
              <a:gd name="connsiteX17" fmla="*/ 5881884 w 7384228"/>
              <a:gd name="connsiteY17" fmla="*/ 676994 h 2330280"/>
              <a:gd name="connsiteX0" fmla="*/ 5881884 w 7384228"/>
              <a:gd name="connsiteY0" fmla="*/ 676994 h 2330280"/>
              <a:gd name="connsiteX1" fmla="*/ 3785340 w 7384228"/>
              <a:gd name="connsiteY1" fmla="*/ 1025627 h 2330280"/>
              <a:gd name="connsiteX2" fmla="*/ 1391000 w 7384228"/>
              <a:gd name="connsiteY2" fmla="*/ 1069234 h 2330280"/>
              <a:gd name="connsiteX3" fmla="*/ 656904 w 7384228"/>
              <a:gd name="connsiteY3" fmla="*/ 270743 h 2330280"/>
              <a:gd name="connsiteX4" fmla="*/ 463720 w 7384228"/>
              <a:gd name="connsiteY4" fmla="*/ 287 h 2330280"/>
              <a:gd name="connsiteX5" fmla="*/ 115991 w 7384228"/>
              <a:gd name="connsiteY5" fmla="*/ 232108 h 2330280"/>
              <a:gd name="connsiteX6" fmla="*/ 81 w 7384228"/>
              <a:gd name="connsiteY6" fmla="*/ 811657 h 2330280"/>
              <a:gd name="connsiteX7" fmla="*/ 128870 w 7384228"/>
              <a:gd name="connsiteY7" fmla="*/ 1610147 h 2330280"/>
              <a:gd name="connsiteX8" fmla="*/ 373569 w 7384228"/>
              <a:gd name="connsiteY8" fmla="*/ 2163939 h 2330280"/>
              <a:gd name="connsiteX9" fmla="*/ 721297 w 7384228"/>
              <a:gd name="connsiteY9" fmla="*/ 2318485 h 2330280"/>
              <a:gd name="connsiteX10" fmla="*/ 965997 w 7384228"/>
              <a:gd name="connsiteY10" fmla="*/ 1906361 h 2330280"/>
              <a:gd name="connsiteX11" fmla="*/ 1236453 w 7384228"/>
              <a:gd name="connsiteY11" fmla="*/ 1494237 h 2330280"/>
              <a:gd name="connsiteX12" fmla="*/ 1919485 w 7384228"/>
              <a:gd name="connsiteY12" fmla="*/ 1480681 h 2330280"/>
              <a:gd name="connsiteX13" fmla="*/ 3826913 w 7384228"/>
              <a:gd name="connsiteY13" fmla="*/ 1321615 h 2330280"/>
              <a:gd name="connsiteX14" fmla="*/ 5535060 w 7384228"/>
              <a:gd name="connsiteY14" fmla="*/ 1008003 h 2330280"/>
              <a:gd name="connsiteX15" fmla="*/ 6673214 w 7384228"/>
              <a:gd name="connsiteY15" fmla="*/ 713823 h 2330280"/>
              <a:gd name="connsiteX16" fmla="*/ 7367929 w 7384228"/>
              <a:gd name="connsiteY16" fmla="*/ 139018 h 2330280"/>
              <a:gd name="connsiteX17" fmla="*/ 5881884 w 7384228"/>
              <a:gd name="connsiteY17" fmla="*/ 676994 h 2330280"/>
              <a:gd name="connsiteX0" fmla="*/ 5881884 w 7384228"/>
              <a:gd name="connsiteY0" fmla="*/ 676994 h 2330280"/>
              <a:gd name="connsiteX1" fmla="*/ 3785340 w 7384228"/>
              <a:gd name="connsiteY1" fmla="*/ 1025627 h 2330280"/>
              <a:gd name="connsiteX2" fmla="*/ 1391000 w 7384228"/>
              <a:gd name="connsiteY2" fmla="*/ 1069234 h 2330280"/>
              <a:gd name="connsiteX3" fmla="*/ 656904 w 7384228"/>
              <a:gd name="connsiteY3" fmla="*/ 270743 h 2330280"/>
              <a:gd name="connsiteX4" fmla="*/ 463720 w 7384228"/>
              <a:gd name="connsiteY4" fmla="*/ 287 h 2330280"/>
              <a:gd name="connsiteX5" fmla="*/ 115991 w 7384228"/>
              <a:gd name="connsiteY5" fmla="*/ 232108 h 2330280"/>
              <a:gd name="connsiteX6" fmla="*/ 81 w 7384228"/>
              <a:gd name="connsiteY6" fmla="*/ 811657 h 2330280"/>
              <a:gd name="connsiteX7" fmla="*/ 128870 w 7384228"/>
              <a:gd name="connsiteY7" fmla="*/ 1610147 h 2330280"/>
              <a:gd name="connsiteX8" fmla="*/ 373569 w 7384228"/>
              <a:gd name="connsiteY8" fmla="*/ 2163939 h 2330280"/>
              <a:gd name="connsiteX9" fmla="*/ 721297 w 7384228"/>
              <a:gd name="connsiteY9" fmla="*/ 2318485 h 2330280"/>
              <a:gd name="connsiteX10" fmla="*/ 965997 w 7384228"/>
              <a:gd name="connsiteY10" fmla="*/ 1906361 h 2330280"/>
              <a:gd name="connsiteX11" fmla="*/ 1236453 w 7384228"/>
              <a:gd name="connsiteY11" fmla="*/ 1494237 h 2330280"/>
              <a:gd name="connsiteX12" fmla="*/ 1919485 w 7384228"/>
              <a:gd name="connsiteY12" fmla="*/ 1480681 h 2330280"/>
              <a:gd name="connsiteX13" fmla="*/ 3826913 w 7384228"/>
              <a:gd name="connsiteY13" fmla="*/ 1321615 h 2330280"/>
              <a:gd name="connsiteX14" fmla="*/ 5535060 w 7384228"/>
              <a:gd name="connsiteY14" fmla="*/ 1008003 h 2330280"/>
              <a:gd name="connsiteX15" fmla="*/ 6673214 w 7384228"/>
              <a:gd name="connsiteY15" fmla="*/ 713823 h 2330280"/>
              <a:gd name="connsiteX16" fmla="*/ 7367929 w 7384228"/>
              <a:gd name="connsiteY16" fmla="*/ 139018 h 2330280"/>
              <a:gd name="connsiteX17" fmla="*/ 5881884 w 7384228"/>
              <a:gd name="connsiteY17" fmla="*/ 676994 h 2330280"/>
              <a:gd name="connsiteX0" fmla="*/ 5881884 w 7384228"/>
              <a:gd name="connsiteY0" fmla="*/ 676994 h 2330280"/>
              <a:gd name="connsiteX1" fmla="*/ 3785340 w 7384228"/>
              <a:gd name="connsiteY1" fmla="*/ 1025627 h 2330280"/>
              <a:gd name="connsiteX2" fmla="*/ 1391000 w 7384228"/>
              <a:gd name="connsiteY2" fmla="*/ 1069234 h 2330280"/>
              <a:gd name="connsiteX3" fmla="*/ 656904 w 7384228"/>
              <a:gd name="connsiteY3" fmla="*/ 270743 h 2330280"/>
              <a:gd name="connsiteX4" fmla="*/ 463720 w 7384228"/>
              <a:gd name="connsiteY4" fmla="*/ 287 h 2330280"/>
              <a:gd name="connsiteX5" fmla="*/ 115991 w 7384228"/>
              <a:gd name="connsiteY5" fmla="*/ 232108 h 2330280"/>
              <a:gd name="connsiteX6" fmla="*/ 81 w 7384228"/>
              <a:gd name="connsiteY6" fmla="*/ 811657 h 2330280"/>
              <a:gd name="connsiteX7" fmla="*/ 128870 w 7384228"/>
              <a:gd name="connsiteY7" fmla="*/ 1610147 h 2330280"/>
              <a:gd name="connsiteX8" fmla="*/ 373569 w 7384228"/>
              <a:gd name="connsiteY8" fmla="*/ 2163939 h 2330280"/>
              <a:gd name="connsiteX9" fmla="*/ 721297 w 7384228"/>
              <a:gd name="connsiteY9" fmla="*/ 2318485 h 2330280"/>
              <a:gd name="connsiteX10" fmla="*/ 965997 w 7384228"/>
              <a:gd name="connsiteY10" fmla="*/ 1906361 h 2330280"/>
              <a:gd name="connsiteX11" fmla="*/ 1236453 w 7384228"/>
              <a:gd name="connsiteY11" fmla="*/ 1494237 h 2330280"/>
              <a:gd name="connsiteX12" fmla="*/ 1919485 w 7384228"/>
              <a:gd name="connsiteY12" fmla="*/ 1480681 h 2330280"/>
              <a:gd name="connsiteX13" fmla="*/ 3826913 w 7384228"/>
              <a:gd name="connsiteY13" fmla="*/ 1321615 h 2330280"/>
              <a:gd name="connsiteX14" fmla="*/ 5535060 w 7384228"/>
              <a:gd name="connsiteY14" fmla="*/ 1040087 h 2330280"/>
              <a:gd name="connsiteX15" fmla="*/ 6673214 w 7384228"/>
              <a:gd name="connsiteY15" fmla="*/ 713823 h 2330280"/>
              <a:gd name="connsiteX16" fmla="*/ 7367929 w 7384228"/>
              <a:gd name="connsiteY16" fmla="*/ 139018 h 2330280"/>
              <a:gd name="connsiteX17" fmla="*/ 5881884 w 7384228"/>
              <a:gd name="connsiteY17" fmla="*/ 676994 h 2330280"/>
              <a:gd name="connsiteX0" fmla="*/ 5881884 w 7384228"/>
              <a:gd name="connsiteY0" fmla="*/ 676994 h 2330280"/>
              <a:gd name="connsiteX1" fmla="*/ 3785340 w 7384228"/>
              <a:gd name="connsiteY1" fmla="*/ 1025627 h 2330280"/>
              <a:gd name="connsiteX2" fmla="*/ 1391000 w 7384228"/>
              <a:gd name="connsiteY2" fmla="*/ 1069234 h 2330280"/>
              <a:gd name="connsiteX3" fmla="*/ 656904 w 7384228"/>
              <a:gd name="connsiteY3" fmla="*/ 270743 h 2330280"/>
              <a:gd name="connsiteX4" fmla="*/ 463720 w 7384228"/>
              <a:gd name="connsiteY4" fmla="*/ 287 h 2330280"/>
              <a:gd name="connsiteX5" fmla="*/ 115991 w 7384228"/>
              <a:gd name="connsiteY5" fmla="*/ 232108 h 2330280"/>
              <a:gd name="connsiteX6" fmla="*/ 81 w 7384228"/>
              <a:gd name="connsiteY6" fmla="*/ 811657 h 2330280"/>
              <a:gd name="connsiteX7" fmla="*/ 128870 w 7384228"/>
              <a:gd name="connsiteY7" fmla="*/ 1610147 h 2330280"/>
              <a:gd name="connsiteX8" fmla="*/ 373569 w 7384228"/>
              <a:gd name="connsiteY8" fmla="*/ 2163939 h 2330280"/>
              <a:gd name="connsiteX9" fmla="*/ 721297 w 7384228"/>
              <a:gd name="connsiteY9" fmla="*/ 2318485 h 2330280"/>
              <a:gd name="connsiteX10" fmla="*/ 965997 w 7384228"/>
              <a:gd name="connsiteY10" fmla="*/ 1906361 h 2330280"/>
              <a:gd name="connsiteX11" fmla="*/ 1236453 w 7384228"/>
              <a:gd name="connsiteY11" fmla="*/ 1494237 h 2330280"/>
              <a:gd name="connsiteX12" fmla="*/ 1919485 w 7384228"/>
              <a:gd name="connsiteY12" fmla="*/ 1480681 h 2330280"/>
              <a:gd name="connsiteX13" fmla="*/ 3826913 w 7384228"/>
              <a:gd name="connsiteY13" fmla="*/ 1321615 h 2330280"/>
              <a:gd name="connsiteX14" fmla="*/ 5535060 w 7384228"/>
              <a:gd name="connsiteY14" fmla="*/ 1040087 h 2330280"/>
              <a:gd name="connsiteX15" fmla="*/ 6673214 w 7384228"/>
              <a:gd name="connsiteY15" fmla="*/ 713823 h 2330280"/>
              <a:gd name="connsiteX16" fmla="*/ 7367929 w 7384228"/>
              <a:gd name="connsiteY16" fmla="*/ 139018 h 2330280"/>
              <a:gd name="connsiteX17" fmla="*/ 5881884 w 7384228"/>
              <a:gd name="connsiteY17" fmla="*/ 676994 h 2330280"/>
              <a:gd name="connsiteX0" fmla="*/ 5881884 w 7388089"/>
              <a:gd name="connsiteY0" fmla="*/ 676994 h 2330280"/>
              <a:gd name="connsiteX1" fmla="*/ 3785340 w 7388089"/>
              <a:gd name="connsiteY1" fmla="*/ 1025627 h 2330280"/>
              <a:gd name="connsiteX2" fmla="*/ 1391000 w 7388089"/>
              <a:gd name="connsiteY2" fmla="*/ 1069234 h 2330280"/>
              <a:gd name="connsiteX3" fmla="*/ 656904 w 7388089"/>
              <a:gd name="connsiteY3" fmla="*/ 270743 h 2330280"/>
              <a:gd name="connsiteX4" fmla="*/ 463720 w 7388089"/>
              <a:gd name="connsiteY4" fmla="*/ 287 h 2330280"/>
              <a:gd name="connsiteX5" fmla="*/ 115991 w 7388089"/>
              <a:gd name="connsiteY5" fmla="*/ 232108 h 2330280"/>
              <a:gd name="connsiteX6" fmla="*/ 81 w 7388089"/>
              <a:gd name="connsiteY6" fmla="*/ 811657 h 2330280"/>
              <a:gd name="connsiteX7" fmla="*/ 128870 w 7388089"/>
              <a:gd name="connsiteY7" fmla="*/ 1610147 h 2330280"/>
              <a:gd name="connsiteX8" fmla="*/ 373569 w 7388089"/>
              <a:gd name="connsiteY8" fmla="*/ 2163939 h 2330280"/>
              <a:gd name="connsiteX9" fmla="*/ 721297 w 7388089"/>
              <a:gd name="connsiteY9" fmla="*/ 2318485 h 2330280"/>
              <a:gd name="connsiteX10" fmla="*/ 965997 w 7388089"/>
              <a:gd name="connsiteY10" fmla="*/ 1906361 h 2330280"/>
              <a:gd name="connsiteX11" fmla="*/ 1236453 w 7388089"/>
              <a:gd name="connsiteY11" fmla="*/ 1494237 h 2330280"/>
              <a:gd name="connsiteX12" fmla="*/ 1919485 w 7388089"/>
              <a:gd name="connsiteY12" fmla="*/ 1480681 h 2330280"/>
              <a:gd name="connsiteX13" fmla="*/ 3826913 w 7388089"/>
              <a:gd name="connsiteY13" fmla="*/ 1321615 h 2330280"/>
              <a:gd name="connsiteX14" fmla="*/ 5535060 w 7388089"/>
              <a:gd name="connsiteY14" fmla="*/ 1040087 h 2330280"/>
              <a:gd name="connsiteX15" fmla="*/ 6673214 w 7388089"/>
              <a:gd name="connsiteY15" fmla="*/ 713823 h 2330280"/>
              <a:gd name="connsiteX16" fmla="*/ 7367929 w 7388089"/>
              <a:gd name="connsiteY16" fmla="*/ 139018 h 2330280"/>
              <a:gd name="connsiteX17" fmla="*/ 5881884 w 7388089"/>
              <a:gd name="connsiteY17" fmla="*/ 676994 h 2330280"/>
              <a:gd name="connsiteX0" fmla="*/ 5881884 w 7385871"/>
              <a:gd name="connsiteY0" fmla="*/ 676994 h 2330280"/>
              <a:gd name="connsiteX1" fmla="*/ 3785340 w 7385871"/>
              <a:gd name="connsiteY1" fmla="*/ 1025627 h 2330280"/>
              <a:gd name="connsiteX2" fmla="*/ 1391000 w 7385871"/>
              <a:gd name="connsiteY2" fmla="*/ 1069234 h 2330280"/>
              <a:gd name="connsiteX3" fmla="*/ 656904 w 7385871"/>
              <a:gd name="connsiteY3" fmla="*/ 270743 h 2330280"/>
              <a:gd name="connsiteX4" fmla="*/ 463720 w 7385871"/>
              <a:gd name="connsiteY4" fmla="*/ 287 h 2330280"/>
              <a:gd name="connsiteX5" fmla="*/ 115991 w 7385871"/>
              <a:gd name="connsiteY5" fmla="*/ 232108 h 2330280"/>
              <a:gd name="connsiteX6" fmla="*/ 81 w 7385871"/>
              <a:gd name="connsiteY6" fmla="*/ 811657 h 2330280"/>
              <a:gd name="connsiteX7" fmla="*/ 128870 w 7385871"/>
              <a:gd name="connsiteY7" fmla="*/ 1610147 h 2330280"/>
              <a:gd name="connsiteX8" fmla="*/ 373569 w 7385871"/>
              <a:gd name="connsiteY8" fmla="*/ 2163939 h 2330280"/>
              <a:gd name="connsiteX9" fmla="*/ 721297 w 7385871"/>
              <a:gd name="connsiteY9" fmla="*/ 2318485 h 2330280"/>
              <a:gd name="connsiteX10" fmla="*/ 965997 w 7385871"/>
              <a:gd name="connsiteY10" fmla="*/ 1906361 h 2330280"/>
              <a:gd name="connsiteX11" fmla="*/ 1236453 w 7385871"/>
              <a:gd name="connsiteY11" fmla="*/ 1494237 h 2330280"/>
              <a:gd name="connsiteX12" fmla="*/ 1919485 w 7385871"/>
              <a:gd name="connsiteY12" fmla="*/ 1480681 h 2330280"/>
              <a:gd name="connsiteX13" fmla="*/ 3826913 w 7385871"/>
              <a:gd name="connsiteY13" fmla="*/ 1321615 h 2330280"/>
              <a:gd name="connsiteX14" fmla="*/ 5535060 w 7385871"/>
              <a:gd name="connsiteY14" fmla="*/ 1040087 h 2330280"/>
              <a:gd name="connsiteX15" fmla="*/ 6641130 w 7385871"/>
              <a:gd name="connsiteY15" fmla="*/ 665697 h 2330280"/>
              <a:gd name="connsiteX16" fmla="*/ 7367929 w 7385871"/>
              <a:gd name="connsiteY16" fmla="*/ 139018 h 2330280"/>
              <a:gd name="connsiteX17" fmla="*/ 5881884 w 7385871"/>
              <a:gd name="connsiteY17" fmla="*/ 676994 h 2330280"/>
              <a:gd name="connsiteX0" fmla="*/ 5881884 w 7385871"/>
              <a:gd name="connsiteY0" fmla="*/ 676994 h 2330280"/>
              <a:gd name="connsiteX1" fmla="*/ 3785340 w 7385871"/>
              <a:gd name="connsiteY1" fmla="*/ 1025627 h 2330280"/>
              <a:gd name="connsiteX2" fmla="*/ 1391000 w 7385871"/>
              <a:gd name="connsiteY2" fmla="*/ 1069234 h 2330280"/>
              <a:gd name="connsiteX3" fmla="*/ 656904 w 7385871"/>
              <a:gd name="connsiteY3" fmla="*/ 270743 h 2330280"/>
              <a:gd name="connsiteX4" fmla="*/ 463720 w 7385871"/>
              <a:gd name="connsiteY4" fmla="*/ 287 h 2330280"/>
              <a:gd name="connsiteX5" fmla="*/ 115991 w 7385871"/>
              <a:gd name="connsiteY5" fmla="*/ 232108 h 2330280"/>
              <a:gd name="connsiteX6" fmla="*/ 81 w 7385871"/>
              <a:gd name="connsiteY6" fmla="*/ 811657 h 2330280"/>
              <a:gd name="connsiteX7" fmla="*/ 128870 w 7385871"/>
              <a:gd name="connsiteY7" fmla="*/ 1610147 h 2330280"/>
              <a:gd name="connsiteX8" fmla="*/ 373569 w 7385871"/>
              <a:gd name="connsiteY8" fmla="*/ 2163939 h 2330280"/>
              <a:gd name="connsiteX9" fmla="*/ 721297 w 7385871"/>
              <a:gd name="connsiteY9" fmla="*/ 2318485 h 2330280"/>
              <a:gd name="connsiteX10" fmla="*/ 965997 w 7385871"/>
              <a:gd name="connsiteY10" fmla="*/ 1906361 h 2330280"/>
              <a:gd name="connsiteX11" fmla="*/ 1236453 w 7385871"/>
              <a:gd name="connsiteY11" fmla="*/ 1494237 h 2330280"/>
              <a:gd name="connsiteX12" fmla="*/ 1903157 w 7385871"/>
              <a:gd name="connsiteY12" fmla="*/ 1431695 h 2330280"/>
              <a:gd name="connsiteX13" fmla="*/ 3826913 w 7385871"/>
              <a:gd name="connsiteY13" fmla="*/ 1321615 h 2330280"/>
              <a:gd name="connsiteX14" fmla="*/ 5535060 w 7385871"/>
              <a:gd name="connsiteY14" fmla="*/ 1040087 h 2330280"/>
              <a:gd name="connsiteX15" fmla="*/ 6641130 w 7385871"/>
              <a:gd name="connsiteY15" fmla="*/ 665697 h 2330280"/>
              <a:gd name="connsiteX16" fmla="*/ 7367929 w 7385871"/>
              <a:gd name="connsiteY16" fmla="*/ 139018 h 2330280"/>
              <a:gd name="connsiteX17" fmla="*/ 5881884 w 7385871"/>
              <a:gd name="connsiteY17" fmla="*/ 676994 h 2330280"/>
              <a:gd name="connsiteX0" fmla="*/ 5881884 w 7181632"/>
              <a:gd name="connsiteY0" fmla="*/ 1713634 h 3366920"/>
              <a:gd name="connsiteX1" fmla="*/ 3785340 w 7181632"/>
              <a:gd name="connsiteY1" fmla="*/ 2062267 h 3366920"/>
              <a:gd name="connsiteX2" fmla="*/ 1391000 w 7181632"/>
              <a:gd name="connsiteY2" fmla="*/ 2105874 h 3366920"/>
              <a:gd name="connsiteX3" fmla="*/ 656904 w 7181632"/>
              <a:gd name="connsiteY3" fmla="*/ 1307383 h 3366920"/>
              <a:gd name="connsiteX4" fmla="*/ 463720 w 7181632"/>
              <a:gd name="connsiteY4" fmla="*/ 1036927 h 3366920"/>
              <a:gd name="connsiteX5" fmla="*/ 115991 w 7181632"/>
              <a:gd name="connsiteY5" fmla="*/ 1268748 h 3366920"/>
              <a:gd name="connsiteX6" fmla="*/ 81 w 7181632"/>
              <a:gd name="connsiteY6" fmla="*/ 1848297 h 3366920"/>
              <a:gd name="connsiteX7" fmla="*/ 128870 w 7181632"/>
              <a:gd name="connsiteY7" fmla="*/ 2646787 h 3366920"/>
              <a:gd name="connsiteX8" fmla="*/ 373569 w 7181632"/>
              <a:gd name="connsiteY8" fmla="*/ 3200579 h 3366920"/>
              <a:gd name="connsiteX9" fmla="*/ 721297 w 7181632"/>
              <a:gd name="connsiteY9" fmla="*/ 3355125 h 3366920"/>
              <a:gd name="connsiteX10" fmla="*/ 965997 w 7181632"/>
              <a:gd name="connsiteY10" fmla="*/ 2943001 h 3366920"/>
              <a:gd name="connsiteX11" fmla="*/ 1236453 w 7181632"/>
              <a:gd name="connsiteY11" fmla="*/ 2530877 h 3366920"/>
              <a:gd name="connsiteX12" fmla="*/ 1903157 w 7181632"/>
              <a:gd name="connsiteY12" fmla="*/ 2468335 h 3366920"/>
              <a:gd name="connsiteX13" fmla="*/ 3826913 w 7181632"/>
              <a:gd name="connsiteY13" fmla="*/ 2358255 h 3366920"/>
              <a:gd name="connsiteX14" fmla="*/ 5535060 w 7181632"/>
              <a:gd name="connsiteY14" fmla="*/ 2076727 h 3366920"/>
              <a:gd name="connsiteX15" fmla="*/ 6641130 w 7181632"/>
              <a:gd name="connsiteY15" fmla="*/ 1702337 h 3366920"/>
              <a:gd name="connsiteX16" fmla="*/ 7155658 w 7181632"/>
              <a:gd name="connsiteY16" fmla="*/ 1 h 3366920"/>
              <a:gd name="connsiteX17" fmla="*/ 5881884 w 7181632"/>
              <a:gd name="connsiteY17" fmla="*/ 1713634 h 3366920"/>
              <a:gd name="connsiteX0" fmla="*/ 5228741 w 7219479"/>
              <a:gd name="connsiteY0" fmla="*/ 589851 h 3418795"/>
              <a:gd name="connsiteX1" fmla="*/ 3785340 w 7219479"/>
              <a:gd name="connsiteY1" fmla="*/ 2114142 h 3418795"/>
              <a:gd name="connsiteX2" fmla="*/ 1391000 w 7219479"/>
              <a:gd name="connsiteY2" fmla="*/ 2157749 h 3418795"/>
              <a:gd name="connsiteX3" fmla="*/ 656904 w 7219479"/>
              <a:gd name="connsiteY3" fmla="*/ 1359258 h 3418795"/>
              <a:gd name="connsiteX4" fmla="*/ 463720 w 7219479"/>
              <a:gd name="connsiteY4" fmla="*/ 1088802 h 3418795"/>
              <a:gd name="connsiteX5" fmla="*/ 115991 w 7219479"/>
              <a:gd name="connsiteY5" fmla="*/ 1320623 h 3418795"/>
              <a:gd name="connsiteX6" fmla="*/ 81 w 7219479"/>
              <a:gd name="connsiteY6" fmla="*/ 1900172 h 3418795"/>
              <a:gd name="connsiteX7" fmla="*/ 128870 w 7219479"/>
              <a:gd name="connsiteY7" fmla="*/ 2698662 h 3418795"/>
              <a:gd name="connsiteX8" fmla="*/ 373569 w 7219479"/>
              <a:gd name="connsiteY8" fmla="*/ 3252454 h 3418795"/>
              <a:gd name="connsiteX9" fmla="*/ 721297 w 7219479"/>
              <a:gd name="connsiteY9" fmla="*/ 3407000 h 3418795"/>
              <a:gd name="connsiteX10" fmla="*/ 965997 w 7219479"/>
              <a:gd name="connsiteY10" fmla="*/ 2994876 h 3418795"/>
              <a:gd name="connsiteX11" fmla="*/ 1236453 w 7219479"/>
              <a:gd name="connsiteY11" fmla="*/ 2582752 h 3418795"/>
              <a:gd name="connsiteX12" fmla="*/ 1903157 w 7219479"/>
              <a:gd name="connsiteY12" fmla="*/ 2520210 h 3418795"/>
              <a:gd name="connsiteX13" fmla="*/ 3826913 w 7219479"/>
              <a:gd name="connsiteY13" fmla="*/ 2410130 h 3418795"/>
              <a:gd name="connsiteX14" fmla="*/ 5535060 w 7219479"/>
              <a:gd name="connsiteY14" fmla="*/ 2128602 h 3418795"/>
              <a:gd name="connsiteX15" fmla="*/ 6641130 w 7219479"/>
              <a:gd name="connsiteY15" fmla="*/ 1754212 h 3418795"/>
              <a:gd name="connsiteX16" fmla="*/ 7155658 w 7219479"/>
              <a:gd name="connsiteY16" fmla="*/ 51876 h 3418795"/>
              <a:gd name="connsiteX17" fmla="*/ 5228741 w 7219479"/>
              <a:gd name="connsiteY17" fmla="*/ 589851 h 3418795"/>
              <a:gd name="connsiteX0" fmla="*/ 5228741 w 7159366"/>
              <a:gd name="connsiteY0" fmla="*/ 538948 h 3367892"/>
              <a:gd name="connsiteX1" fmla="*/ 3785340 w 7159366"/>
              <a:gd name="connsiteY1" fmla="*/ 2063239 h 3367892"/>
              <a:gd name="connsiteX2" fmla="*/ 1391000 w 7159366"/>
              <a:gd name="connsiteY2" fmla="*/ 2106846 h 3367892"/>
              <a:gd name="connsiteX3" fmla="*/ 656904 w 7159366"/>
              <a:gd name="connsiteY3" fmla="*/ 1308355 h 3367892"/>
              <a:gd name="connsiteX4" fmla="*/ 463720 w 7159366"/>
              <a:gd name="connsiteY4" fmla="*/ 1037899 h 3367892"/>
              <a:gd name="connsiteX5" fmla="*/ 115991 w 7159366"/>
              <a:gd name="connsiteY5" fmla="*/ 1269720 h 3367892"/>
              <a:gd name="connsiteX6" fmla="*/ 81 w 7159366"/>
              <a:gd name="connsiteY6" fmla="*/ 1849269 h 3367892"/>
              <a:gd name="connsiteX7" fmla="*/ 128870 w 7159366"/>
              <a:gd name="connsiteY7" fmla="*/ 2647759 h 3367892"/>
              <a:gd name="connsiteX8" fmla="*/ 373569 w 7159366"/>
              <a:gd name="connsiteY8" fmla="*/ 3201551 h 3367892"/>
              <a:gd name="connsiteX9" fmla="*/ 721297 w 7159366"/>
              <a:gd name="connsiteY9" fmla="*/ 3356097 h 3367892"/>
              <a:gd name="connsiteX10" fmla="*/ 965997 w 7159366"/>
              <a:gd name="connsiteY10" fmla="*/ 2943973 h 3367892"/>
              <a:gd name="connsiteX11" fmla="*/ 1236453 w 7159366"/>
              <a:gd name="connsiteY11" fmla="*/ 2531849 h 3367892"/>
              <a:gd name="connsiteX12" fmla="*/ 1903157 w 7159366"/>
              <a:gd name="connsiteY12" fmla="*/ 2469307 h 3367892"/>
              <a:gd name="connsiteX13" fmla="*/ 3826913 w 7159366"/>
              <a:gd name="connsiteY13" fmla="*/ 2359227 h 3367892"/>
              <a:gd name="connsiteX14" fmla="*/ 5535060 w 7159366"/>
              <a:gd name="connsiteY14" fmla="*/ 2077699 h 3367892"/>
              <a:gd name="connsiteX15" fmla="*/ 5710402 w 7159366"/>
              <a:gd name="connsiteY15" fmla="*/ 641952 h 3367892"/>
              <a:gd name="connsiteX16" fmla="*/ 7155658 w 7159366"/>
              <a:gd name="connsiteY16" fmla="*/ 973 h 3367892"/>
              <a:gd name="connsiteX17" fmla="*/ 5228741 w 7159366"/>
              <a:gd name="connsiteY17" fmla="*/ 538948 h 3367892"/>
              <a:gd name="connsiteX0" fmla="*/ 5228741 w 7159366"/>
              <a:gd name="connsiteY0" fmla="*/ 538948 h 3367892"/>
              <a:gd name="connsiteX1" fmla="*/ 3785340 w 7159366"/>
              <a:gd name="connsiteY1" fmla="*/ 2063239 h 3367892"/>
              <a:gd name="connsiteX2" fmla="*/ 1391000 w 7159366"/>
              <a:gd name="connsiteY2" fmla="*/ 2106846 h 3367892"/>
              <a:gd name="connsiteX3" fmla="*/ 656904 w 7159366"/>
              <a:gd name="connsiteY3" fmla="*/ 1308355 h 3367892"/>
              <a:gd name="connsiteX4" fmla="*/ 463720 w 7159366"/>
              <a:gd name="connsiteY4" fmla="*/ 1037899 h 3367892"/>
              <a:gd name="connsiteX5" fmla="*/ 115991 w 7159366"/>
              <a:gd name="connsiteY5" fmla="*/ 1269720 h 3367892"/>
              <a:gd name="connsiteX6" fmla="*/ 81 w 7159366"/>
              <a:gd name="connsiteY6" fmla="*/ 1849269 h 3367892"/>
              <a:gd name="connsiteX7" fmla="*/ 128870 w 7159366"/>
              <a:gd name="connsiteY7" fmla="*/ 2647759 h 3367892"/>
              <a:gd name="connsiteX8" fmla="*/ 373569 w 7159366"/>
              <a:gd name="connsiteY8" fmla="*/ 3201551 h 3367892"/>
              <a:gd name="connsiteX9" fmla="*/ 721297 w 7159366"/>
              <a:gd name="connsiteY9" fmla="*/ 3356097 h 3367892"/>
              <a:gd name="connsiteX10" fmla="*/ 965997 w 7159366"/>
              <a:gd name="connsiteY10" fmla="*/ 2943973 h 3367892"/>
              <a:gd name="connsiteX11" fmla="*/ 1236453 w 7159366"/>
              <a:gd name="connsiteY11" fmla="*/ 2531849 h 3367892"/>
              <a:gd name="connsiteX12" fmla="*/ 1903157 w 7159366"/>
              <a:gd name="connsiteY12" fmla="*/ 2469307 h 3367892"/>
              <a:gd name="connsiteX13" fmla="*/ 3826913 w 7159366"/>
              <a:gd name="connsiteY13" fmla="*/ 2359227 h 3367892"/>
              <a:gd name="connsiteX14" fmla="*/ 4751289 w 7159366"/>
              <a:gd name="connsiteY14" fmla="*/ 1718471 h 3367892"/>
              <a:gd name="connsiteX15" fmla="*/ 5710402 w 7159366"/>
              <a:gd name="connsiteY15" fmla="*/ 641952 h 3367892"/>
              <a:gd name="connsiteX16" fmla="*/ 7155658 w 7159366"/>
              <a:gd name="connsiteY16" fmla="*/ 973 h 3367892"/>
              <a:gd name="connsiteX17" fmla="*/ 5228741 w 7159366"/>
              <a:gd name="connsiteY17" fmla="*/ 538948 h 3367892"/>
              <a:gd name="connsiteX0" fmla="*/ 5228741 w 7159366"/>
              <a:gd name="connsiteY0" fmla="*/ 538948 h 3367892"/>
              <a:gd name="connsiteX1" fmla="*/ 3785340 w 7159366"/>
              <a:gd name="connsiteY1" fmla="*/ 2063239 h 3367892"/>
              <a:gd name="connsiteX2" fmla="*/ 1391000 w 7159366"/>
              <a:gd name="connsiteY2" fmla="*/ 2106846 h 3367892"/>
              <a:gd name="connsiteX3" fmla="*/ 656904 w 7159366"/>
              <a:gd name="connsiteY3" fmla="*/ 1308355 h 3367892"/>
              <a:gd name="connsiteX4" fmla="*/ 463720 w 7159366"/>
              <a:gd name="connsiteY4" fmla="*/ 1037899 h 3367892"/>
              <a:gd name="connsiteX5" fmla="*/ 115991 w 7159366"/>
              <a:gd name="connsiteY5" fmla="*/ 1269720 h 3367892"/>
              <a:gd name="connsiteX6" fmla="*/ 81 w 7159366"/>
              <a:gd name="connsiteY6" fmla="*/ 1849269 h 3367892"/>
              <a:gd name="connsiteX7" fmla="*/ 128870 w 7159366"/>
              <a:gd name="connsiteY7" fmla="*/ 2647759 h 3367892"/>
              <a:gd name="connsiteX8" fmla="*/ 373569 w 7159366"/>
              <a:gd name="connsiteY8" fmla="*/ 3201551 h 3367892"/>
              <a:gd name="connsiteX9" fmla="*/ 721297 w 7159366"/>
              <a:gd name="connsiteY9" fmla="*/ 3356097 h 3367892"/>
              <a:gd name="connsiteX10" fmla="*/ 965997 w 7159366"/>
              <a:gd name="connsiteY10" fmla="*/ 2943973 h 3367892"/>
              <a:gd name="connsiteX11" fmla="*/ 1236453 w 7159366"/>
              <a:gd name="connsiteY11" fmla="*/ 2531849 h 3367892"/>
              <a:gd name="connsiteX12" fmla="*/ 1903157 w 7159366"/>
              <a:gd name="connsiteY12" fmla="*/ 2469307 h 3367892"/>
              <a:gd name="connsiteX13" fmla="*/ 3826913 w 7159366"/>
              <a:gd name="connsiteY13" fmla="*/ 2359227 h 3367892"/>
              <a:gd name="connsiteX14" fmla="*/ 4751289 w 7159366"/>
              <a:gd name="connsiteY14" fmla="*/ 1718471 h 3367892"/>
              <a:gd name="connsiteX15" fmla="*/ 5710402 w 7159366"/>
              <a:gd name="connsiteY15" fmla="*/ 641952 h 3367892"/>
              <a:gd name="connsiteX16" fmla="*/ 7155658 w 7159366"/>
              <a:gd name="connsiteY16" fmla="*/ 973 h 3367892"/>
              <a:gd name="connsiteX17" fmla="*/ 5228741 w 7159366"/>
              <a:gd name="connsiteY17" fmla="*/ 538948 h 3367892"/>
              <a:gd name="connsiteX0" fmla="*/ 5228741 w 7159366"/>
              <a:gd name="connsiteY0" fmla="*/ 538948 h 3367892"/>
              <a:gd name="connsiteX1" fmla="*/ 3785340 w 7159366"/>
              <a:gd name="connsiteY1" fmla="*/ 2063239 h 3367892"/>
              <a:gd name="connsiteX2" fmla="*/ 1391000 w 7159366"/>
              <a:gd name="connsiteY2" fmla="*/ 2106846 h 3367892"/>
              <a:gd name="connsiteX3" fmla="*/ 656904 w 7159366"/>
              <a:gd name="connsiteY3" fmla="*/ 1308355 h 3367892"/>
              <a:gd name="connsiteX4" fmla="*/ 463720 w 7159366"/>
              <a:gd name="connsiteY4" fmla="*/ 1037899 h 3367892"/>
              <a:gd name="connsiteX5" fmla="*/ 115991 w 7159366"/>
              <a:gd name="connsiteY5" fmla="*/ 1269720 h 3367892"/>
              <a:gd name="connsiteX6" fmla="*/ 81 w 7159366"/>
              <a:gd name="connsiteY6" fmla="*/ 1849269 h 3367892"/>
              <a:gd name="connsiteX7" fmla="*/ 128870 w 7159366"/>
              <a:gd name="connsiteY7" fmla="*/ 2647759 h 3367892"/>
              <a:gd name="connsiteX8" fmla="*/ 373569 w 7159366"/>
              <a:gd name="connsiteY8" fmla="*/ 3201551 h 3367892"/>
              <a:gd name="connsiteX9" fmla="*/ 721297 w 7159366"/>
              <a:gd name="connsiteY9" fmla="*/ 3356097 h 3367892"/>
              <a:gd name="connsiteX10" fmla="*/ 965997 w 7159366"/>
              <a:gd name="connsiteY10" fmla="*/ 2943973 h 3367892"/>
              <a:gd name="connsiteX11" fmla="*/ 1236453 w 7159366"/>
              <a:gd name="connsiteY11" fmla="*/ 2531849 h 3367892"/>
              <a:gd name="connsiteX12" fmla="*/ 1903157 w 7159366"/>
              <a:gd name="connsiteY12" fmla="*/ 2469307 h 3367892"/>
              <a:gd name="connsiteX13" fmla="*/ 3826913 w 7159366"/>
              <a:gd name="connsiteY13" fmla="*/ 2359227 h 3367892"/>
              <a:gd name="connsiteX14" fmla="*/ 4751289 w 7159366"/>
              <a:gd name="connsiteY14" fmla="*/ 1718471 h 3367892"/>
              <a:gd name="connsiteX15" fmla="*/ 5710402 w 7159366"/>
              <a:gd name="connsiteY15" fmla="*/ 641952 h 3367892"/>
              <a:gd name="connsiteX16" fmla="*/ 7155658 w 7159366"/>
              <a:gd name="connsiteY16" fmla="*/ 973 h 3367892"/>
              <a:gd name="connsiteX17" fmla="*/ 5228741 w 7159366"/>
              <a:gd name="connsiteY17" fmla="*/ 538948 h 3367892"/>
              <a:gd name="connsiteX0" fmla="*/ 5228741 w 7159366"/>
              <a:gd name="connsiteY0" fmla="*/ 538948 h 3367892"/>
              <a:gd name="connsiteX1" fmla="*/ 3785340 w 7159366"/>
              <a:gd name="connsiteY1" fmla="*/ 2063239 h 3367892"/>
              <a:gd name="connsiteX2" fmla="*/ 1391000 w 7159366"/>
              <a:gd name="connsiteY2" fmla="*/ 2106846 h 3367892"/>
              <a:gd name="connsiteX3" fmla="*/ 656904 w 7159366"/>
              <a:gd name="connsiteY3" fmla="*/ 1308355 h 3367892"/>
              <a:gd name="connsiteX4" fmla="*/ 463720 w 7159366"/>
              <a:gd name="connsiteY4" fmla="*/ 1037899 h 3367892"/>
              <a:gd name="connsiteX5" fmla="*/ 115991 w 7159366"/>
              <a:gd name="connsiteY5" fmla="*/ 1269720 h 3367892"/>
              <a:gd name="connsiteX6" fmla="*/ 81 w 7159366"/>
              <a:gd name="connsiteY6" fmla="*/ 1849269 h 3367892"/>
              <a:gd name="connsiteX7" fmla="*/ 128870 w 7159366"/>
              <a:gd name="connsiteY7" fmla="*/ 2647759 h 3367892"/>
              <a:gd name="connsiteX8" fmla="*/ 373569 w 7159366"/>
              <a:gd name="connsiteY8" fmla="*/ 3201551 h 3367892"/>
              <a:gd name="connsiteX9" fmla="*/ 721297 w 7159366"/>
              <a:gd name="connsiteY9" fmla="*/ 3356097 h 3367892"/>
              <a:gd name="connsiteX10" fmla="*/ 965997 w 7159366"/>
              <a:gd name="connsiteY10" fmla="*/ 2943973 h 3367892"/>
              <a:gd name="connsiteX11" fmla="*/ 1236453 w 7159366"/>
              <a:gd name="connsiteY11" fmla="*/ 2531849 h 3367892"/>
              <a:gd name="connsiteX12" fmla="*/ 1903157 w 7159366"/>
              <a:gd name="connsiteY12" fmla="*/ 2469307 h 3367892"/>
              <a:gd name="connsiteX13" fmla="*/ 3826913 w 7159366"/>
              <a:gd name="connsiteY13" fmla="*/ 2359227 h 3367892"/>
              <a:gd name="connsiteX14" fmla="*/ 4751289 w 7159366"/>
              <a:gd name="connsiteY14" fmla="*/ 1571513 h 3367892"/>
              <a:gd name="connsiteX15" fmla="*/ 5710402 w 7159366"/>
              <a:gd name="connsiteY15" fmla="*/ 641952 h 3367892"/>
              <a:gd name="connsiteX16" fmla="*/ 7155658 w 7159366"/>
              <a:gd name="connsiteY16" fmla="*/ 973 h 3367892"/>
              <a:gd name="connsiteX17" fmla="*/ 5228741 w 7159366"/>
              <a:gd name="connsiteY17" fmla="*/ 538948 h 3367892"/>
              <a:gd name="connsiteX0" fmla="*/ 5228741 w 7159366"/>
              <a:gd name="connsiteY0" fmla="*/ 538948 h 3367892"/>
              <a:gd name="connsiteX1" fmla="*/ 3785340 w 7159366"/>
              <a:gd name="connsiteY1" fmla="*/ 2063239 h 3367892"/>
              <a:gd name="connsiteX2" fmla="*/ 1391000 w 7159366"/>
              <a:gd name="connsiteY2" fmla="*/ 2106846 h 3367892"/>
              <a:gd name="connsiteX3" fmla="*/ 656904 w 7159366"/>
              <a:gd name="connsiteY3" fmla="*/ 1308355 h 3367892"/>
              <a:gd name="connsiteX4" fmla="*/ 463720 w 7159366"/>
              <a:gd name="connsiteY4" fmla="*/ 1037899 h 3367892"/>
              <a:gd name="connsiteX5" fmla="*/ 115991 w 7159366"/>
              <a:gd name="connsiteY5" fmla="*/ 1269720 h 3367892"/>
              <a:gd name="connsiteX6" fmla="*/ 81 w 7159366"/>
              <a:gd name="connsiteY6" fmla="*/ 1849269 h 3367892"/>
              <a:gd name="connsiteX7" fmla="*/ 128870 w 7159366"/>
              <a:gd name="connsiteY7" fmla="*/ 2647759 h 3367892"/>
              <a:gd name="connsiteX8" fmla="*/ 373569 w 7159366"/>
              <a:gd name="connsiteY8" fmla="*/ 3201551 h 3367892"/>
              <a:gd name="connsiteX9" fmla="*/ 721297 w 7159366"/>
              <a:gd name="connsiteY9" fmla="*/ 3356097 h 3367892"/>
              <a:gd name="connsiteX10" fmla="*/ 965997 w 7159366"/>
              <a:gd name="connsiteY10" fmla="*/ 2943973 h 3367892"/>
              <a:gd name="connsiteX11" fmla="*/ 1236453 w 7159366"/>
              <a:gd name="connsiteY11" fmla="*/ 2531849 h 3367892"/>
              <a:gd name="connsiteX12" fmla="*/ 1903157 w 7159366"/>
              <a:gd name="connsiteY12" fmla="*/ 2469307 h 3367892"/>
              <a:gd name="connsiteX13" fmla="*/ 3826913 w 7159366"/>
              <a:gd name="connsiteY13" fmla="*/ 2359227 h 3367892"/>
              <a:gd name="connsiteX14" fmla="*/ 4751289 w 7159366"/>
              <a:gd name="connsiteY14" fmla="*/ 1571513 h 3367892"/>
              <a:gd name="connsiteX15" fmla="*/ 5710402 w 7159366"/>
              <a:gd name="connsiteY15" fmla="*/ 641952 h 3367892"/>
              <a:gd name="connsiteX16" fmla="*/ 7155658 w 7159366"/>
              <a:gd name="connsiteY16" fmla="*/ 973 h 3367892"/>
              <a:gd name="connsiteX17" fmla="*/ 5228741 w 7159366"/>
              <a:gd name="connsiteY17" fmla="*/ 538948 h 3367892"/>
              <a:gd name="connsiteX0" fmla="*/ 5228741 w 7159366"/>
              <a:gd name="connsiteY0" fmla="*/ 538948 h 3367892"/>
              <a:gd name="connsiteX1" fmla="*/ 3785340 w 7159366"/>
              <a:gd name="connsiteY1" fmla="*/ 2063239 h 3367892"/>
              <a:gd name="connsiteX2" fmla="*/ 1391000 w 7159366"/>
              <a:gd name="connsiteY2" fmla="*/ 2106846 h 3367892"/>
              <a:gd name="connsiteX3" fmla="*/ 656904 w 7159366"/>
              <a:gd name="connsiteY3" fmla="*/ 1308355 h 3367892"/>
              <a:gd name="connsiteX4" fmla="*/ 463720 w 7159366"/>
              <a:gd name="connsiteY4" fmla="*/ 1037899 h 3367892"/>
              <a:gd name="connsiteX5" fmla="*/ 115991 w 7159366"/>
              <a:gd name="connsiteY5" fmla="*/ 1269720 h 3367892"/>
              <a:gd name="connsiteX6" fmla="*/ 81 w 7159366"/>
              <a:gd name="connsiteY6" fmla="*/ 1849269 h 3367892"/>
              <a:gd name="connsiteX7" fmla="*/ 128870 w 7159366"/>
              <a:gd name="connsiteY7" fmla="*/ 2647759 h 3367892"/>
              <a:gd name="connsiteX8" fmla="*/ 373569 w 7159366"/>
              <a:gd name="connsiteY8" fmla="*/ 3201551 h 3367892"/>
              <a:gd name="connsiteX9" fmla="*/ 721297 w 7159366"/>
              <a:gd name="connsiteY9" fmla="*/ 3356097 h 3367892"/>
              <a:gd name="connsiteX10" fmla="*/ 965997 w 7159366"/>
              <a:gd name="connsiteY10" fmla="*/ 2943973 h 3367892"/>
              <a:gd name="connsiteX11" fmla="*/ 1236453 w 7159366"/>
              <a:gd name="connsiteY11" fmla="*/ 2531849 h 3367892"/>
              <a:gd name="connsiteX12" fmla="*/ 1903157 w 7159366"/>
              <a:gd name="connsiteY12" fmla="*/ 2469307 h 3367892"/>
              <a:gd name="connsiteX13" fmla="*/ 3826913 w 7159366"/>
              <a:gd name="connsiteY13" fmla="*/ 2359227 h 3367892"/>
              <a:gd name="connsiteX14" fmla="*/ 4751289 w 7159366"/>
              <a:gd name="connsiteY14" fmla="*/ 1571513 h 3367892"/>
              <a:gd name="connsiteX15" fmla="*/ 5710402 w 7159366"/>
              <a:gd name="connsiteY15" fmla="*/ 641952 h 3367892"/>
              <a:gd name="connsiteX16" fmla="*/ 7155658 w 7159366"/>
              <a:gd name="connsiteY16" fmla="*/ 973 h 3367892"/>
              <a:gd name="connsiteX17" fmla="*/ 5228741 w 7159366"/>
              <a:gd name="connsiteY17" fmla="*/ 538948 h 3367892"/>
              <a:gd name="connsiteX0" fmla="*/ 5228741 w 7159366"/>
              <a:gd name="connsiteY0" fmla="*/ 538948 h 3367892"/>
              <a:gd name="connsiteX1" fmla="*/ 3785340 w 7159366"/>
              <a:gd name="connsiteY1" fmla="*/ 2063239 h 3367892"/>
              <a:gd name="connsiteX2" fmla="*/ 1391000 w 7159366"/>
              <a:gd name="connsiteY2" fmla="*/ 2106846 h 3367892"/>
              <a:gd name="connsiteX3" fmla="*/ 656904 w 7159366"/>
              <a:gd name="connsiteY3" fmla="*/ 1308355 h 3367892"/>
              <a:gd name="connsiteX4" fmla="*/ 463720 w 7159366"/>
              <a:gd name="connsiteY4" fmla="*/ 1037899 h 3367892"/>
              <a:gd name="connsiteX5" fmla="*/ 115991 w 7159366"/>
              <a:gd name="connsiteY5" fmla="*/ 1269720 h 3367892"/>
              <a:gd name="connsiteX6" fmla="*/ 81 w 7159366"/>
              <a:gd name="connsiteY6" fmla="*/ 1849269 h 3367892"/>
              <a:gd name="connsiteX7" fmla="*/ 128870 w 7159366"/>
              <a:gd name="connsiteY7" fmla="*/ 2647759 h 3367892"/>
              <a:gd name="connsiteX8" fmla="*/ 373569 w 7159366"/>
              <a:gd name="connsiteY8" fmla="*/ 3201551 h 3367892"/>
              <a:gd name="connsiteX9" fmla="*/ 721297 w 7159366"/>
              <a:gd name="connsiteY9" fmla="*/ 3356097 h 3367892"/>
              <a:gd name="connsiteX10" fmla="*/ 965997 w 7159366"/>
              <a:gd name="connsiteY10" fmla="*/ 2943973 h 3367892"/>
              <a:gd name="connsiteX11" fmla="*/ 1236453 w 7159366"/>
              <a:gd name="connsiteY11" fmla="*/ 2531849 h 3367892"/>
              <a:gd name="connsiteX12" fmla="*/ 1903157 w 7159366"/>
              <a:gd name="connsiteY12" fmla="*/ 2469307 h 3367892"/>
              <a:gd name="connsiteX13" fmla="*/ 3826913 w 7159366"/>
              <a:gd name="connsiteY13" fmla="*/ 2359227 h 3367892"/>
              <a:gd name="connsiteX14" fmla="*/ 4751289 w 7159366"/>
              <a:gd name="connsiteY14" fmla="*/ 1587842 h 3367892"/>
              <a:gd name="connsiteX15" fmla="*/ 5710402 w 7159366"/>
              <a:gd name="connsiteY15" fmla="*/ 641952 h 3367892"/>
              <a:gd name="connsiteX16" fmla="*/ 7155658 w 7159366"/>
              <a:gd name="connsiteY16" fmla="*/ 973 h 3367892"/>
              <a:gd name="connsiteX17" fmla="*/ 5228741 w 7159366"/>
              <a:gd name="connsiteY17" fmla="*/ 538948 h 3367892"/>
              <a:gd name="connsiteX0" fmla="*/ 5441012 w 7156874"/>
              <a:gd name="connsiteY0" fmla="*/ 332702 h 3390246"/>
              <a:gd name="connsiteX1" fmla="*/ 3785340 w 7156874"/>
              <a:gd name="connsiteY1" fmla="*/ 2085593 h 3390246"/>
              <a:gd name="connsiteX2" fmla="*/ 1391000 w 7156874"/>
              <a:gd name="connsiteY2" fmla="*/ 2129200 h 3390246"/>
              <a:gd name="connsiteX3" fmla="*/ 656904 w 7156874"/>
              <a:gd name="connsiteY3" fmla="*/ 1330709 h 3390246"/>
              <a:gd name="connsiteX4" fmla="*/ 463720 w 7156874"/>
              <a:gd name="connsiteY4" fmla="*/ 1060253 h 3390246"/>
              <a:gd name="connsiteX5" fmla="*/ 115991 w 7156874"/>
              <a:gd name="connsiteY5" fmla="*/ 1292074 h 3390246"/>
              <a:gd name="connsiteX6" fmla="*/ 81 w 7156874"/>
              <a:gd name="connsiteY6" fmla="*/ 1871623 h 3390246"/>
              <a:gd name="connsiteX7" fmla="*/ 128870 w 7156874"/>
              <a:gd name="connsiteY7" fmla="*/ 2670113 h 3390246"/>
              <a:gd name="connsiteX8" fmla="*/ 373569 w 7156874"/>
              <a:gd name="connsiteY8" fmla="*/ 3223905 h 3390246"/>
              <a:gd name="connsiteX9" fmla="*/ 721297 w 7156874"/>
              <a:gd name="connsiteY9" fmla="*/ 3378451 h 3390246"/>
              <a:gd name="connsiteX10" fmla="*/ 965997 w 7156874"/>
              <a:gd name="connsiteY10" fmla="*/ 2966327 h 3390246"/>
              <a:gd name="connsiteX11" fmla="*/ 1236453 w 7156874"/>
              <a:gd name="connsiteY11" fmla="*/ 2554203 h 3390246"/>
              <a:gd name="connsiteX12" fmla="*/ 1903157 w 7156874"/>
              <a:gd name="connsiteY12" fmla="*/ 2491661 h 3390246"/>
              <a:gd name="connsiteX13" fmla="*/ 3826913 w 7156874"/>
              <a:gd name="connsiteY13" fmla="*/ 2381581 h 3390246"/>
              <a:gd name="connsiteX14" fmla="*/ 4751289 w 7156874"/>
              <a:gd name="connsiteY14" fmla="*/ 1610196 h 3390246"/>
              <a:gd name="connsiteX15" fmla="*/ 5710402 w 7156874"/>
              <a:gd name="connsiteY15" fmla="*/ 664306 h 3390246"/>
              <a:gd name="connsiteX16" fmla="*/ 7155658 w 7156874"/>
              <a:gd name="connsiteY16" fmla="*/ 23327 h 3390246"/>
              <a:gd name="connsiteX17" fmla="*/ 5441012 w 7156874"/>
              <a:gd name="connsiteY17" fmla="*/ 332702 h 3390246"/>
              <a:gd name="connsiteX0" fmla="*/ 5441012 w 7158298"/>
              <a:gd name="connsiteY0" fmla="*/ 309626 h 3367170"/>
              <a:gd name="connsiteX1" fmla="*/ 3785340 w 7158298"/>
              <a:gd name="connsiteY1" fmla="*/ 2062517 h 3367170"/>
              <a:gd name="connsiteX2" fmla="*/ 1391000 w 7158298"/>
              <a:gd name="connsiteY2" fmla="*/ 2106124 h 3367170"/>
              <a:gd name="connsiteX3" fmla="*/ 656904 w 7158298"/>
              <a:gd name="connsiteY3" fmla="*/ 1307633 h 3367170"/>
              <a:gd name="connsiteX4" fmla="*/ 463720 w 7158298"/>
              <a:gd name="connsiteY4" fmla="*/ 1037177 h 3367170"/>
              <a:gd name="connsiteX5" fmla="*/ 115991 w 7158298"/>
              <a:gd name="connsiteY5" fmla="*/ 1268998 h 3367170"/>
              <a:gd name="connsiteX6" fmla="*/ 81 w 7158298"/>
              <a:gd name="connsiteY6" fmla="*/ 1848547 h 3367170"/>
              <a:gd name="connsiteX7" fmla="*/ 128870 w 7158298"/>
              <a:gd name="connsiteY7" fmla="*/ 2647037 h 3367170"/>
              <a:gd name="connsiteX8" fmla="*/ 373569 w 7158298"/>
              <a:gd name="connsiteY8" fmla="*/ 3200829 h 3367170"/>
              <a:gd name="connsiteX9" fmla="*/ 721297 w 7158298"/>
              <a:gd name="connsiteY9" fmla="*/ 3355375 h 3367170"/>
              <a:gd name="connsiteX10" fmla="*/ 965997 w 7158298"/>
              <a:gd name="connsiteY10" fmla="*/ 2943251 h 3367170"/>
              <a:gd name="connsiteX11" fmla="*/ 1236453 w 7158298"/>
              <a:gd name="connsiteY11" fmla="*/ 2531127 h 3367170"/>
              <a:gd name="connsiteX12" fmla="*/ 1903157 w 7158298"/>
              <a:gd name="connsiteY12" fmla="*/ 2468585 h 3367170"/>
              <a:gd name="connsiteX13" fmla="*/ 3826913 w 7158298"/>
              <a:gd name="connsiteY13" fmla="*/ 2358505 h 3367170"/>
              <a:gd name="connsiteX14" fmla="*/ 4751289 w 7158298"/>
              <a:gd name="connsiteY14" fmla="*/ 1587120 h 3367170"/>
              <a:gd name="connsiteX15" fmla="*/ 5824702 w 7158298"/>
              <a:gd name="connsiteY15" fmla="*/ 265673 h 3367170"/>
              <a:gd name="connsiteX16" fmla="*/ 7155658 w 7158298"/>
              <a:gd name="connsiteY16" fmla="*/ 251 h 3367170"/>
              <a:gd name="connsiteX17" fmla="*/ 5441012 w 7158298"/>
              <a:gd name="connsiteY17" fmla="*/ 309626 h 3367170"/>
              <a:gd name="connsiteX0" fmla="*/ 5441012 w 7158298"/>
              <a:gd name="connsiteY0" fmla="*/ 339030 h 3396574"/>
              <a:gd name="connsiteX1" fmla="*/ 3785340 w 7158298"/>
              <a:gd name="connsiteY1" fmla="*/ 2091921 h 3396574"/>
              <a:gd name="connsiteX2" fmla="*/ 1391000 w 7158298"/>
              <a:gd name="connsiteY2" fmla="*/ 2135528 h 3396574"/>
              <a:gd name="connsiteX3" fmla="*/ 656904 w 7158298"/>
              <a:gd name="connsiteY3" fmla="*/ 1337037 h 3396574"/>
              <a:gd name="connsiteX4" fmla="*/ 463720 w 7158298"/>
              <a:gd name="connsiteY4" fmla="*/ 1066581 h 3396574"/>
              <a:gd name="connsiteX5" fmla="*/ 115991 w 7158298"/>
              <a:gd name="connsiteY5" fmla="*/ 1298402 h 3396574"/>
              <a:gd name="connsiteX6" fmla="*/ 81 w 7158298"/>
              <a:gd name="connsiteY6" fmla="*/ 1877951 h 3396574"/>
              <a:gd name="connsiteX7" fmla="*/ 128870 w 7158298"/>
              <a:gd name="connsiteY7" fmla="*/ 2676441 h 3396574"/>
              <a:gd name="connsiteX8" fmla="*/ 373569 w 7158298"/>
              <a:gd name="connsiteY8" fmla="*/ 3230233 h 3396574"/>
              <a:gd name="connsiteX9" fmla="*/ 721297 w 7158298"/>
              <a:gd name="connsiteY9" fmla="*/ 3384779 h 3396574"/>
              <a:gd name="connsiteX10" fmla="*/ 965997 w 7158298"/>
              <a:gd name="connsiteY10" fmla="*/ 2972655 h 3396574"/>
              <a:gd name="connsiteX11" fmla="*/ 1236453 w 7158298"/>
              <a:gd name="connsiteY11" fmla="*/ 2560531 h 3396574"/>
              <a:gd name="connsiteX12" fmla="*/ 1903157 w 7158298"/>
              <a:gd name="connsiteY12" fmla="*/ 2497989 h 3396574"/>
              <a:gd name="connsiteX13" fmla="*/ 3826913 w 7158298"/>
              <a:gd name="connsiteY13" fmla="*/ 2387909 h 3396574"/>
              <a:gd name="connsiteX14" fmla="*/ 4751289 w 7158298"/>
              <a:gd name="connsiteY14" fmla="*/ 1616524 h 3396574"/>
              <a:gd name="connsiteX15" fmla="*/ 5824702 w 7158298"/>
              <a:gd name="connsiteY15" fmla="*/ 295077 h 3396574"/>
              <a:gd name="connsiteX16" fmla="*/ 7155658 w 7158298"/>
              <a:gd name="connsiteY16" fmla="*/ 29655 h 3396574"/>
              <a:gd name="connsiteX17" fmla="*/ 5441012 w 7158298"/>
              <a:gd name="connsiteY17" fmla="*/ 339030 h 3396574"/>
              <a:gd name="connsiteX0" fmla="*/ 5441012 w 7157608"/>
              <a:gd name="connsiteY0" fmla="*/ 336748 h 3394292"/>
              <a:gd name="connsiteX1" fmla="*/ 3785340 w 7157608"/>
              <a:gd name="connsiteY1" fmla="*/ 2089639 h 3394292"/>
              <a:gd name="connsiteX2" fmla="*/ 1391000 w 7157608"/>
              <a:gd name="connsiteY2" fmla="*/ 2133246 h 3394292"/>
              <a:gd name="connsiteX3" fmla="*/ 656904 w 7157608"/>
              <a:gd name="connsiteY3" fmla="*/ 1334755 h 3394292"/>
              <a:gd name="connsiteX4" fmla="*/ 463720 w 7157608"/>
              <a:gd name="connsiteY4" fmla="*/ 1064299 h 3394292"/>
              <a:gd name="connsiteX5" fmla="*/ 115991 w 7157608"/>
              <a:gd name="connsiteY5" fmla="*/ 1296120 h 3394292"/>
              <a:gd name="connsiteX6" fmla="*/ 81 w 7157608"/>
              <a:gd name="connsiteY6" fmla="*/ 1875669 h 3394292"/>
              <a:gd name="connsiteX7" fmla="*/ 128870 w 7157608"/>
              <a:gd name="connsiteY7" fmla="*/ 2674159 h 3394292"/>
              <a:gd name="connsiteX8" fmla="*/ 373569 w 7157608"/>
              <a:gd name="connsiteY8" fmla="*/ 3227951 h 3394292"/>
              <a:gd name="connsiteX9" fmla="*/ 721297 w 7157608"/>
              <a:gd name="connsiteY9" fmla="*/ 3382497 h 3394292"/>
              <a:gd name="connsiteX10" fmla="*/ 965997 w 7157608"/>
              <a:gd name="connsiteY10" fmla="*/ 2970373 h 3394292"/>
              <a:gd name="connsiteX11" fmla="*/ 1236453 w 7157608"/>
              <a:gd name="connsiteY11" fmla="*/ 2558249 h 3394292"/>
              <a:gd name="connsiteX12" fmla="*/ 1903157 w 7157608"/>
              <a:gd name="connsiteY12" fmla="*/ 2495707 h 3394292"/>
              <a:gd name="connsiteX13" fmla="*/ 3826913 w 7157608"/>
              <a:gd name="connsiteY13" fmla="*/ 2385627 h 3394292"/>
              <a:gd name="connsiteX14" fmla="*/ 4751289 w 7157608"/>
              <a:gd name="connsiteY14" fmla="*/ 1614242 h 3394292"/>
              <a:gd name="connsiteX15" fmla="*/ 5775716 w 7157608"/>
              <a:gd name="connsiteY15" fmla="*/ 260138 h 3394292"/>
              <a:gd name="connsiteX16" fmla="*/ 7155658 w 7157608"/>
              <a:gd name="connsiteY16" fmla="*/ 27373 h 3394292"/>
              <a:gd name="connsiteX17" fmla="*/ 5441012 w 7157608"/>
              <a:gd name="connsiteY17" fmla="*/ 336748 h 3394292"/>
              <a:gd name="connsiteX0" fmla="*/ 5441012 w 7108706"/>
              <a:gd name="connsiteY0" fmla="*/ 342750 h 3400294"/>
              <a:gd name="connsiteX1" fmla="*/ 3785340 w 7108706"/>
              <a:gd name="connsiteY1" fmla="*/ 2095641 h 3400294"/>
              <a:gd name="connsiteX2" fmla="*/ 1391000 w 7108706"/>
              <a:gd name="connsiteY2" fmla="*/ 2139248 h 3400294"/>
              <a:gd name="connsiteX3" fmla="*/ 656904 w 7108706"/>
              <a:gd name="connsiteY3" fmla="*/ 1340757 h 3400294"/>
              <a:gd name="connsiteX4" fmla="*/ 463720 w 7108706"/>
              <a:gd name="connsiteY4" fmla="*/ 1070301 h 3400294"/>
              <a:gd name="connsiteX5" fmla="*/ 115991 w 7108706"/>
              <a:gd name="connsiteY5" fmla="*/ 1302122 h 3400294"/>
              <a:gd name="connsiteX6" fmla="*/ 81 w 7108706"/>
              <a:gd name="connsiteY6" fmla="*/ 1881671 h 3400294"/>
              <a:gd name="connsiteX7" fmla="*/ 128870 w 7108706"/>
              <a:gd name="connsiteY7" fmla="*/ 2680161 h 3400294"/>
              <a:gd name="connsiteX8" fmla="*/ 373569 w 7108706"/>
              <a:gd name="connsiteY8" fmla="*/ 3233953 h 3400294"/>
              <a:gd name="connsiteX9" fmla="*/ 721297 w 7108706"/>
              <a:gd name="connsiteY9" fmla="*/ 3388499 h 3400294"/>
              <a:gd name="connsiteX10" fmla="*/ 965997 w 7108706"/>
              <a:gd name="connsiteY10" fmla="*/ 2976375 h 3400294"/>
              <a:gd name="connsiteX11" fmla="*/ 1236453 w 7108706"/>
              <a:gd name="connsiteY11" fmla="*/ 2564251 h 3400294"/>
              <a:gd name="connsiteX12" fmla="*/ 1903157 w 7108706"/>
              <a:gd name="connsiteY12" fmla="*/ 2501709 h 3400294"/>
              <a:gd name="connsiteX13" fmla="*/ 3826913 w 7108706"/>
              <a:gd name="connsiteY13" fmla="*/ 2391629 h 3400294"/>
              <a:gd name="connsiteX14" fmla="*/ 4751289 w 7108706"/>
              <a:gd name="connsiteY14" fmla="*/ 1620244 h 3400294"/>
              <a:gd name="connsiteX15" fmla="*/ 5775716 w 7108706"/>
              <a:gd name="connsiteY15" fmla="*/ 266140 h 3400294"/>
              <a:gd name="connsiteX16" fmla="*/ 7106673 w 7108706"/>
              <a:gd name="connsiteY16" fmla="*/ 718 h 3400294"/>
              <a:gd name="connsiteX17" fmla="*/ 5441012 w 7108706"/>
              <a:gd name="connsiteY17" fmla="*/ 342750 h 3400294"/>
              <a:gd name="connsiteX0" fmla="*/ 5441012 w 7108706"/>
              <a:gd name="connsiteY0" fmla="*/ 342750 h 3400294"/>
              <a:gd name="connsiteX1" fmla="*/ 3785340 w 7108706"/>
              <a:gd name="connsiteY1" fmla="*/ 2095641 h 3400294"/>
              <a:gd name="connsiteX2" fmla="*/ 1391000 w 7108706"/>
              <a:gd name="connsiteY2" fmla="*/ 2139248 h 3400294"/>
              <a:gd name="connsiteX3" fmla="*/ 656904 w 7108706"/>
              <a:gd name="connsiteY3" fmla="*/ 1340757 h 3400294"/>
              <a:gd name="connsiteX4" fmla="*/ 463720 w 7108706"/>
              <a:gd name="connsiteY4" fmla="*/ 1070301 h 3400294"/>
              <a:gd name="connsiteX5" fmla="*/ 115991 w 7108706"/>
              <a:gd name="connsiteY5" fmla="*/ 1302122 h 3400294"/>
              <a:gd name="connsiteX6" fmla="*/ 81 w 7108706"/>
              <a:gd name="connsiteY6" fmla="*/ 1881671 h 3400294"/>
              <a:gd name="connsiteX7" fmla="*/ 128870 w 7108706"/>
              <a:gd name="connsiteY7" fmla="*/ 2680161 h 3400294"/>
              <a:gd name="connsiteX8" fmla="*/ 373569 w 7108706"/>
              <a:gd name="connsiteY8" fmla="*/ 3233953 h 3400294"/>
              <a:gd name="connsiteX9" fmla="*/ 721297 w 7108706"/>
              <a:gd name="connsiteY9" fmla="*/ 3388499 h 3400294"/>
              <a:gd name="connsiteX10" fmla="*/ 965997 w 7108706"/>
              <a:gd name="connsiteY10" fmla="*/ 2976375 h 3400294"/>
              <a:gd name="connsiteX11" fmla="*/ 1236453 w 7108706"/>
              <a:gd name="connsiteY11" fmla="*/ 2564251 h 3400294"/>
              <a:gd name="connsiteX12" fmla="*/ 1903157 w 7108706"/>
              <a:gd name="connsiteY12" fmla="*/ 2501709 h 3400294"/>
              <a:gd name="connsiteX13" fmla="*/ 3826913 w 7108706"/>
              <a:gd name="connsiteY13" fmla="*/ 2391629 h 3400294"/>
              <a:gd name="connsiteX14" fmla="*/ 4734960 w 7108706"/>
              <a:gd name="connsiteY14" fmla="*/ 1456958 h 3400294"/>
              <a:gd name="connsiteX15" fmla="*/ 5775716 w 7108706"/>
              <a:gd name="connsiteY15" fmla="*/ 266140 h 3400294"/>
              <a:gd name="connsiteX16" fmla="*/ 7106673 w 7108706"/>
              <a:gd name="connsiteY16" fmla="*/ 718 h 3400294"/>
              <a:gd name="connsiteX17" fmla="*/ 5441012 w 7108706"/>
              <a:gd name="connsiteY17" fmla="*/ 342750 h 3400294"/>
              <a:gd name="connsiteX0" fmla="*/ 5441012 w 7108706"/>
              <a:gd name="connsiteY0" fmla="*/ 342750 h 3400294"/>
              <a:gd name="connsiteX1" fmla="*/ 3785340 w 7108706"/>
              <a:gd name="connsiteY1" fmla="*/ 2095641 h 3400294"/>
              <a:gd name="connsiteX2" fmla="*/ 1391000 w 7108706"/>
              <a:gd name="connsiteY2" fmla="*/ 2139248 h 3400294"/>
              <a:gd name="connsiteX3" fmla="*/ 656904 w 7108706"/>
              <a:gd name="connsiteY3" fmla="*/ 1340757 h 3400294"/>
              <a:gd name="connsiteX4" fmla="*/ 463720 w 7108706"/>
              <a:gd name="connsiteY4" fmla="*/ 1070301 h 3400294"/>
              <a:gd name="connsiteX5" fmla="*/ 115991 w 7108706"/>
              <a:gd name="connsiteY5" fmla="*/ 1302122 h 3400294"/>
              <a:gd name="connsiteX6" fmla="*/ 81 w 7108706"/>
              <a:gd name="connsiteY6" fmla="*/ 1881671 h 3400294"/>
              <a:gd name="connsiteX7" fmla="*/ 128870 w 7108706"/>
              <a:gd name="connsiteY7" fmla="*/ 2680161 h 3400294"/>
              <a:gd name="connsiteX8" fmla="*/ 373569 w 7108706"/>
              <a:gd name="connsiteY8" fmla="*/ 3233953 h 3400294"/>
              <a:gd name="connsiteX9" fmla="*/ 721297 w 7108706"/>
              <a:gd name="connsiteY9" fmla="*/ 3388499 h 3400294"/>
              <a:gd name="connsiteX10" fmla="*/ 965997 w 7108706"/>
              <a:gd name="connsiteY10" fmla="*/ 2976375 h 3400294"/>
              <a:gd name="connsiteX11" fmla="*/ 1236453 w 7108706"/>
              <a:gd name="connsiteY11" fmla="*/ 2564251 h 3400294"/>
              <a:gd name="connsiteX12" fmla="*/ 1903157 w 7108706"/>
              <a:gd name="connsiteY12" fmla="*/ 2501709 h 3400294"/>
              <a:gd name="connsiteX13" fmla="*/ 3826913 w 7108706"/>
              <a:gd name="connsiteY13" fmla="*/ 2391629 h 3400294"/>
              <a:gd name="connsiteX14" fmla="*/ 4734960 w 7108706"/>
              <a:gd name="connsiteY14" fmla="*/ 1456958 h 3400294"/>
              <a:gd name="connsiteX15" fmla="*/ 5775716 w 7108706"/>
              <a:gd name="connsiteY15" fmla="*/ 266140 h 3400294"/>
              <a:gd name="connsiteX16" fmla="*/ 7106673 w 7108706"/>
              <a:gd name="connsiteY16" fmla="*/ 718 h 3400294"/>
              <a:gd name="connsiteX17" fmla="*/ 5441012 w 7108706"/>
              <a:gd name="connsiteY17" fmla="*/ 342750 h 3400294"/>
              <a:gd name="connsiteX0" fmla="*/ 5441012 w 7108706"/>
              <a:gd name="connsiteY0" fmla="*/ 342750 h 3400294"/>
              <a:gd name="connsiteX1" fmla="*/ 3785340 w 7108706"/>
              <a:gd name="connsiteY1" fmla="*/ 2095641 h 3400294"/>
              <a:gd name="connsiteX2" fmla="*/ 1391000 w 7108706"/>
              <a:gd name="connsiteY2" fmla="*/ 2139248 h 3400294"/>
              <a:gd name="connsiteX3" fmla="*/ 656904 w 7108706"/>
              <a:gd name="connsiteY3" fmla="*/ 1340757 h 3400294"/>
              <a:gd name="connsiteX4" fmla="*/ 463720 w 7108706"/>
              <a:gd name="connsiteY4" fmla="*/ 1070301 h 3400294"/>
              <a:gd name="connsiteX5" fmla="*/ 115991 w 7108706"/>
              <a:gd name="connsiteY5" fmla="*/ 1302122 h 3400294"/>
              <a:gd name="connsiteX6" fmla="*/ 81 w 7108706"/>
              <a:gd name="connsiteY6" fmla="*/ 1881671 h 3400294"/>
              <a:gd name="connsiteX7" fmla="*/ 128870 w 7108706"/>
              <a:gd name="connsiteY7" fmla="*/ 2680161 h 3400294"/>
              <a:gd name="connsiteX8" fmla="*/ 373569 w 7108706"/>
              <a:gd name="connsiteY8" fmla="*/ 3233953 h 3400294"/>
              <a:gd name="connsiteX9" fmla="*/ 721297 w 7108706"/>
              <a:gd name="connsiteY9" fmla="*/ 3388499 h 3400294"/>
              <a:gd name="connsiteX10" fmla="*/ 965997 w 7108706"/>
              <a:gd name="connsiteY10" fmla="*/ 2976375 h 3400294"/>
              <a:gd name="connsiteX11" fmla="*/ 1236453 w 7108706"/>
              <a:gd name="connsiteY11" fmla="*/ 2564251 h 3400294"/>
              <a:gd name="connsiteX12" fmla="*/ 1903157 w 7108706"/>
              <a:gd name="connsiteY12" fmla="*/ 2501709 h 3400294"/>
              <a:gd name="connsiteX13" fmla="*/ 3826913 w 7108706"/>
              <a:gd name="connsiteY13" fmla="*/ 2391629 h 3400294"/>
              <a:gd name="connsiteX14" fmla="*/ 4734960 w 7108706"/>
              <a:gd name="connsiteY14" fmla="*/ 1456958 h 3400294"/>
              <a:gd name="connsiteX15" fmla="*/ 5775716 w 7108706"/>
              <a:gd name="connsiteY15" fmla="*/ 266140 h 3400294"/>
              <a:gd name="connsiteX16" fmla="*/ 7106673 w 7108706"/>
              <a:gd name="connsiteY16" fmla="*/ 718 h 3400294"/>
              <a:gd name="connsiteX17" fmla="*/ 5441012 w 7108706"/>
              <a:gd name="connsiteY17" fmla="*/ 342750 h 3400294"/>
              <a:gd name="connsiteX0" fmla="*/ 5441012 w 7108706"/>
              <a:gd name="connsiteY0" fmla="*/ 342750 h 3400294"/>
              <a:gd name="connsiteX1" fmla="*/ 3785340 w 7108706"/>
              <a:gd name="connsiteY1" fmla="*/ 2095641 h 3400294"/>
              <a:gd name="connsiteX2" fmla="*/ 1391000 w 7108706"/>
              <a:gd name="connsiteY2" fmla="*/ 2139248 h 3400294"/>
              <a:gd name="connsiteX3" fmla="*/ 656904 w 7108706"/>
              <a:gd name="connsiteY3" fmla="*/ 1340757 h 3400294"/>
              <a:gd name="connsiteX4" fmla="*/ 463720 w 7108706"/>
              <a:gd name="connsiteY4" fmla="*/ 1070301 h 3400294"/>
              <a:gd name="connsiteX5" fmla="*/ 115991 w 7108706"/>
              <a:gd name="connsiteY5" fmla="*/ 1302122 h 3400294"/>
              <a:gd name="connsiteX6" fmla="*/ 81 w 7108706"/>
              <a:gd name="connsiteY6" fmla="*/ 1881671 h 3400294"/>
              <a:gd name="connsiteX7" fmla="*/ 128870 w 7108706"/>
              <a:gd name="connsiteY7" fmla="*/ 2680161 h 3400294"/>
              <a:gd name="connsiteX8" fmla="*/ 373569 w 7108706"/>
              <a:gd name="connsiteY8" fmla="*/ 3233953 h 3400294"/>
              <a:gd name="connsiteX9" fmla="*/ 721297 w 7108706"/>
              <a:gd name="connsiteY9" fmla="*/ 3388499 h 3400294"/>
              <a:gd name="connsiteX10" fmla="*/ 965997 w 7108706"/>
              <a:gd name="connsiteY10" fmla="*/ 2976375 h 3400294"/>
              <a:gd name="connsiteX11" fmla="*/ 1236453 w 7108706"/>
              <a:gd name="connsiteY11" fmla="*/ 2564251 h 3400294"/>
              <a:gd name="connsiteX12" fmla="*/ 1903157 w 7108706"/>
              <a:gd name="connsiteY12" fmla="*/ 2501709 h 3400294"/>
              <a:gd name="connsiteX13" fmla="*/ 3663628 w 7108706"/>
              <a:gd name="connsiteY13" fmla="*/ 2358972 h 3400294"/>
              <a:gd name="connsiteX14" fmla="*/ 4734960 w 7108706"/>
              <a:gd name="connsiteY14" fmla="*/ 1456958 h 3400294"/>
              <a:gd name="connsiteX15" fmla="*/ 5775716 w 7108706"/>
              <a:gd name="connsiteY15" fmla="*/ 266140 h 3400294"/>
              <a:gd name="connsiteX16" fmla="*/ 7106673 w 7108706"/>
              <a:gd name="connsiteY16" fmla="*/ 718 h 3400294"/>
              <a:gd name="connsiteX17" fmla="*/ 5441012 w 7108706"/>
              <a:gd name="connsiteY17" fmla="*/ 342750 h 3400294"/>
              <a:gd name="connsiteX0" fmla="*/ 5441012 w 7108706"/>
              <a:gd name="connsiteY0" fmla="*/ 342750 h 3400294"/>
              <a:gd name="connsiteX1" fmla="*/ 3785340 w 7108706"/>
              <a:gd name="connsiteY1" fmla="*/ 2095641 h 3400294"/>
              <a:gd name="connsiteX2" fmla="*/ 1391000 w 7108706"/>
              <a:gd name="connsiteY2" fmla="*/ 2139248 h 3400294"/>
              <a:gd name="connsiteX3" fmla="*/ 656904 w 7108706"/>
              <a:gd name="connsiteY3" fmla="*/ 1340757 h 3400294"/>
              <a:gd name="connsiteX4" fmla="*/ 463720 w 7108706"/>
              <a:gd name="connsiteY4" fmla="*/ 1070301 h 3400294"/>
              <a:gd name="connsiteX5" fmla="*/ 115991 w 7108706"/>
              <a:gd name="connsiteY5" fmla="*/ 1302122 h 3400294"/>
              <a:gd name="connsiteX6" fmla="*/ 81 w 7108706"/>
              <a:gd name="connsiteY6" fmla="*/ 1881671 h 3400294"/>
              <a:gd name="connsiteX7" fmla="*/ 128870 w 7108706"/>
              <a:gd name="connsiteY7" fmla="*/ 2680161 h 3400294"/>
              <a:gd name="connsiteX8" fmla="*/ 373569 w 7108706"/>
              <a:gd name="connsiteY8" fmla="*/ 3233953 h 3400294"/>
              <a:gd name="connsiteX9" fmla="*/ 721297 w 7108706"/>
              <a:gd name="connsiteY9" fmla="*/ 3388499 h 3400294"/>
              <a:gd name="connsiteX10" fmla="*/ 965997 w 7108706"/>
              <a:gd name="connsiteY10" fmla="*/ 2976375 h 3400294"/>
              <a:gd name="connsiteX11" fmla="*/ 1236453 w 7108706"/>
              <a:gd name="connsiteY11" fmla="*/ 2564251 h 3400294"/>
              <a:gd name="connsiteX12" fmla="*/ 1903157 w 7108706"/>
              <a:gd name="connsiteY12" fmla="*/ 2501709 h 3400294"/>
              <a:gd name="connsiteX13" fmla="*/ 3663628 w 7108706"/>
              <a:gd name="connsiteY13" fmla="*/ 2358972 h 3400294"/>
              <a:gd name="connsiteX14" fmla="*/ 4734960 w 7108706"/>
              <a:gd name="connsiteY14" fmla="*/ 1456958 h 3400294"/>
              <a:gd name="connsiteX15" fmla="*/ 5775716 w 7108706"/>
              <a:gd name="connsiteY15" fmla="*/ 266140 h 3400294"/>
              <a:gd name="connsiteX16" fmla="*/ 7106673 w 7108706"/>
              <a:gd name="connsiteY16" fmla="*/ 718 h 3400294"/>
              <a:gd name="connsiteX17" fmla="*/ 5441012 w 7108706"/>
              <a:gd name="connsiteY17" fmla="*/ 342750 h 3400294"/>
              <a:gd name="connsiteX0" fmla="*/ 5441012 w 7108706"/>
              <a:gd name="connsiteY0" fmla="*/ 342750 h 3400294"/>
              <a:gd name="connsiteX1" fmla="*/ 3785340 w 7108706"/>
              <a:gd name="connsiteY1" fmla="*/ 2095641 h 3400294"/>
              <a:gd name="connsiteX2" fmla="*/ 1391000 w 7108706"/>
              <a:gd name="connsiteY2" fmla="*/ 2139248 h 3400294"/>
              <a:gd name="connsiteX3" fmla="*/ 656904 w 7108706"/>
              <a:gd name="connsiteY3" fmla="*/ 1340757 h 3400294"/>
              <a:gd name="connsiteX4" fmla="*/ 463720 w 7108706"/>
              <a:gd name="connsiteY4" fmla="*/ 1070301 h 3400294"/>
              <a:gd name="connsiteX5" fmla="*/ 115991 w 7108706"/>
              <a:gd name="connsiteY5" fmla="*/ 1302122 h 3400294"/>
              <a:gd name="connsiteX6" fmla="*/ 81 w 7108706"/>
              <a:gd name="connsiteY6" fmla="*/ 1881671 h 3400294"/>
              <a:gd name="connsiteX7" fmla="*/ 128870 w 7108706"/>
              <a:gd name="connsiteY7" fmla="*/ 2680161 h 3400294"/>
              <a:gd name="connsiteX8" fmla="*/ 373569 w 7108706"/>
              <a:gd name="connsiteY8" fmla="*/ 3233953 h 3400294"/>
              <a:gd name="connsiteX9" fmla="*/ 721297 w 7108706"/>
              <a:gd name="connsiteY9" fmla="*/ 3388499 h 3400294"/>
              <a:gd name="connsiteX10" fmla="*/ 965997 w 7108706"/>
              <a:gd name="connsiteY10" fmla="*/ 2976375 h 3400294"/>
              <a:gd name="connsiteX11" fmla="*/ 1236453 w 7108706"/>
              <a:gd name="connsiteY11" fmla="*/ 2564251 h 3400294"/>
              <a:gd name="connsiteX12" fmla="*/ 1903157 w 7108706"/>
              <a:gd name="connsiteY12" fmla="*/ 2501709 h 3400294"/>
              <a:gd name="connsiteX13" fmla="*/ 3679957 w 7108706"/>
              <a:gd name="connsiteY13" fmla="*/ 2391630 h 3400294"/>
              <a:gd name="connsiteX14" fmla="*/ 4734960 w 7108706"/>
              <a:gd name="connsiteY14" fmla="*/ 1456958 h 3400294"/>
              <a:gd name="connsiteX15" fmla="*/ 5775716 w 7108706"/>
              <a:gd name="connsiteY15" fmla="*/ 266140 h 3400294"/>
              <a:gd name="connsiteX16" fmla="*/ 7106673 w 7108706"/>
              <a:gd name="connsiteY16" fmla="*/ 718 h 3400294"/>
              <a:gd name="connsiteX17" fmla="*/ 5441012 w 7108706"/>
              <a:gd name="connsiteY17" fmla="*/ 342750 h 3400294"/>
              <a:gd name="connsiteX0" fmla="*/ 5441012 w 7108706"/>
              <a:gd name="connsiteY0" fmla="*/ 342750 h 3400294"/>
              <a:gd name="connsiteX1" fmla="*/ 3785340 w 7108706"/>
              <a:gd name="connsiteY1" fmla="*/ 2095641 h 3400294"/>
              <a:gd name="connsiteX2" fmla="*/ 1391000 w 7108706"/>
              <a:gd name="connsiteY2" fmla="*/ 2139248 h 3400294"/>
              <a:gd name="connsiteX3" fmla="*/ 656904 w 7108706"/>
              <a:gd name="connsiteY3" fmla="*/ 1340757 h 3400294"/>
              <a:gd name="connsiteX4" fmla="*/ 463720 w 7108706"/>
              <a:gd name="connsiteY4" fmla="*/ 1070301 h 3400294"/>
              <a:gd name="connsiteX5" fmla="*/ 115991 w 7108706"/>
              <a:gd name="connsiteY5" fmla="*/ 1302122 h 3400294"/>
              <a:gd name="connsiteX6" fmla="*/ 81 w 7108706"/>
              <a:gd name="connsiteY6" fmla="*/ 1881671 h 3400294"/>
              <a:gd name="connsiteX7" fmla="*/ 128870 w 7108706"/>
              <a:gd name="connsiteY7" fmla="*/ 2680161 h 3400294"/>
              <a:gd name="connsiteX8" fmla="*/ 373569 w 7108706"/>
              <a:gd name="connsiteY8" fmla="*/ 3233953 h 3400294"/>
              <a:gd name="connsiteX9" fmla="*/ 721297 w 7108706"/>
              <a:gd name="connsiteY9" fmla="*/ 3388499 h 3400294"/>
              <a:gd name="connsiteX10" fmla="*/ 965997 w 7108706"/>
              <a:gd name="connsiteY10" fmla="*/ 2976375 h 3400294"/>
              <a:gd name="connsiteX11" fmla="*/ 1236453 w 7108706"/>
              <a:gd name="connsiteY11" fmla="*/ 2564251 h 3400294"/>
              <a:gd name="connsiteX12" fmla="*/ 1903157 w 7108706"/>
              <a:gd name="connsiteY12" fmla="*/ 2501709 h 3400294"/>
              <a:gd name="connsiteX13" fmla="*/ 3679957 w 7108706"/>
              <a:gd name="connsiteY13" fmla="*/ 2391630 h 3400294"/>
              <a:gd name="connsiteX14" fmla="*/ 4734960 w 7108706"/>
              <a:gd name="connsiteY14" fmla="*/ 1456958 h 3400294"/>
              <a:gd name="connsiteX15" fmla="*/ 5775716 w 7108706"/>
              <a:gd name="connsiteY15" fmla="*/ 266140 h 3400294"/>
              <a:gd name="connsiteX16" fmla="*/ 7106673 w 7108706"/>
              <a:gd name="connsiteY16" fmla="*/ 718 h 3400294"/>
              <a:gd name="connsiteX17" fmla="*/ 5441012 w 7108706"/>
              <a:gd name="connsiteY17" fmla="*/ 342750 h 3400294"/>
              <a:gd name="connsiteX0" fmla="*/ 5441012 w 7108706"/>
              <a:gd name="connsiteY0" fmla="*/ 342750 h 3400294"/>
              <a:gd name="connsiteX1" fmla="*/ 3785340 w 7108706"/>
              <a:gd name="connsiteY1" fmla="*/ 2095641 h 3400294"/>
              <a:gd name="connsiteX2" fmla="*/ 1391000 w 7108706"/>
              <a:gd name="connsiteY2" fmla="*/ 2139248 h 3400294"/>
              <a:gd name="connsiteX3" fmla="*/ 656904 w 7108706"/>
              <a:gd name="connsiteY3" fmla="*/ 1340757 h 3400294"/>
              <a:gd name="connsiteX4" fmla="*/ 463720 w 7108706"/>
              <a:gd name="connsiteY4" fmla="*/ 1070301 h 3400294"/>
              <a:gd name="connsiteX5" fmla="*/ 115991 w 7108706"/>
              <a:gd name="connsiteY5" fmla="*/ 1302122 h 3400294"/>
              <a:gd name="connsiteX6" fmla="*/ 81 w 7108706"/>
              <a:gd name="connsiteY6" fmla="*/ 1881671 h 3400294"/>
              <a:gd name="connsiteX7" fmla="*/ 128870 w 7108706"/>
              <a:gd name="connsiteY7" fmla="*/ 2680161 h 3400294"/>
              <a:gd name="connsiteX8" fmla="*/ 373569 w 7108706"/>
              <a:gd name="connsiteY8" fmla="*/ 3233953 h 3400294"/>
              <a:gd name="connsiteX9" fmla="*/ 721297 w 7108706"/>
              <a:gd name="connsiteY9" fmla="*/ 3388499 h 3400294"/>
              <a:gd name="connsiteX10" fmla="*/ 965997 w 7108706"/>
              <a:gd name="connsiteY10" fmla="*/ 2976375 h 3400294"/>
              <a:gd name="connsiteX11" fmla="*/ 1236453 w 7108706"/>
              <a:gd name="connsiteY11" fmla="*/ 2564251 h 3400294"/>
              <a:gd name="connsiteX12" fmla="*/ 1903157 w 7108706"/>
              <a:gd name="connsiteY12" fmla="*/ 2501709 h 3400294"/>
              <a:gd name="connsiteX13" fmla="*/ 3679957 w 7108706"/>
              <a:gd name="connsiteY13" fmla="*/ 2391630 h 3400294"/>
              <a:gd name="connsiteX14" fmla="*/ 4702303 w 7108706"/>
              <a:gd name="connsiteY14" fmla="*/ 1489615 h 3400294"/>
              <a:gd name="connsiteX15" fmla="*/ 5775716 w 7108706"/>
              <a:gd name="connsiteY15" fmla="*/ 266140 h 3400294"/>
              <a:gd name="connsiteX16" fmla="*/ 7106673 w 7108706"/>
              <a:gd name="connsiteY16" fmla="*/ 718 h 3400294"/>
              <a:gd name="connsiteX17" fmla="*/ 5441012 w 7108706"/>
              <a:gd name="connsiteY17" fmla="*/ 342750 h 3400294"/>
              <a:gd name="connsiteX0" fmla="*/ 5441012 w 7108706"/>
              <a:gd name="connsiteY0" fmla="*/ 350174 h 3407718"/>
              <a:gd name="connsiteX1" fmla="*/ 3785340 w 7108706"/>
              <a:gd name="connsiteY1" fmla="*/ 2103065 h 3407718"/>
              <a:gd name="connsiteX2" fmla="*/ 1391000 w 7108706"/>
              <a:gd name="connsiteY2" fmla="*/ 2146672 h 3407718"/>
              <a:gd name="connsiteX3" fmla="*/ 656904 w 7108706"/>
              <a:gd name="connsiteY3" fmla="*/ 1348181 h 3407718"/>
              <a:gd name="connsiteX4" fmla="*/ 463720 w 7108706"/>
              <a:gd name="connsiteY4" fmla="*/ 1077725 h 3407718"/>
              <a:gd name="connsiteX5" fmla="*/ 115991 w 7108706"/>
              <a:gd name="connsiteY5" fmla="*/ 1309546 h 3407718"/>
              <a:gd name="connsiteX6" fmla="*/ 81 w 7108706"/>
              <a:gd name="connsiteY6" fmla="*/ 1889095 h 3407718"/>
              <a:gd name="connsiteX7" fmla="*/ 128870 w 7108706"/>
              <a:gd name="connsiteY7" fmla="*/ 2687585 h 3407718"/>
              <a:gd name="connsiteX8" fmla="*/ 373569 w 7108706"/>
              <a:gd name="connsiteY8" fmla="*/ 3241377 h 3407718"/>
              <a:gd name="connsiteX9" fmla="*/ 721297 w 7108706"/>
              <a:gd name="connsiteY9" fmla="*/ 3395923 h 3407718"/>
              <a:gd name="connsiteX10" fmla="*/ 965997 w 7108706"/>
              <a:gd name="connsiteY10" fmla="*/ 2983799 h 3407718"/>
              <a:gd name="connsiteX11" fmla="*/ 1236453 w 7108706"/>
              <a:gd name="connsiteY11" fmla="*/ 2571675 h 3407718"/>
              <a:gd name="connsiteX12" fmla="*/ 1903157 w 7108706"/>
              <a:gd name="connsiteY12" fmla="*/ 2509133 h 3407718"/>
              <a:gd name="connsiteX13" fmla="*/ 3679957 w 7108706"/>
              <a:gd name="connsiteY13" fmla="*/ 2399054 h 3407718"/>
              <a:gd name="connsiteX14" fmla="*/ 4702303 w 7108706"/>
              <a:gd name="connsiteY14" fmla="*/ 1497039 h 3407718"/>
              <a:gd name="connsiteX15" fmla="*/ 5775716 w 7108706"/>
              <a:gd name="connsiteY15" fmla="*/ 273564 h 3407718"/>
              <a:gd name="connsiteX16" fmla="*/ 7106673 w 7108706"/>
              <a:gd name="connsiteY16" fmla="*/ 8142 h 3407718"/>
              <a:gd name="connsiteX17" fmla="*/ 5441012 w 7108706"/>
              <a:gd name="connsiteY17" fmla="*/ 350174 h 3407718"/>
              <a:gd name="connsiteX0" fmla="*/ 5441012 w 7108728"/>
              <a:gd name="connsiteY0" fmla="*/ 350174 h 3407718"/>
              <a:gd name="connsiteX1" fmla="*/ 3785340 w 7108728"/>
              <a:gd name="connsiteY1" fmla="*/ 2103065 h 3407718"/>
              <a:gd name="connsiteX2" fmla="*/ 1391000 w 7108728"/>
              <a:gd name="connsiteY2" fmla="*/ 2146672 h 3407718"/>
              <a:gd name="connsiteX3" fmla="*/ 656904 w 7108728"/>
              <a:gd name="connsiteY3" fmla="*/ 1348181 h 3407718"/>
              <a:gd name="connsiteX4" fmla="*/ 463720 w 7108728"/>
              <a:gd name="connsiteY4" fmla="*/ 1077725 h 3407718"/>
              <a:gd name="connsiteX5" fmla="*/ 115991 w 7108728"/>
              <a:gd name="connsiteY5" fmla="*/ 1309546 h 3407718"/>
              <a:gd name="connsiteX6" fmla="*/ 81 w 7108728"/>
              <a:gd name="connsiteY6" fmla="*/ 1889095 h 3407718"/>
              <a:gd name="connsiteX7" fmla="*/ 128870 w 7108728"/>
              <a:gd name="connsiteY7" fmla="*/ 2687585 h 3407718"/>
              <a:gd name="connsiteX8" fmla="*/ 373569 w 7108728"/>
              <a:gd name="connsiteY8" fmla="*/ 3241377 h 3407718"/>
              <a:gd name="connsiteX9" fmla="*/ 721297 w 7108728"/>
              <a:gd name="connsiteY9" fmla="*/ 3395923 h 3407718"/>
              <a:gd name="connsiteX10" fmla="*/ 965997 w 7108728"/>
              <a:gd name="connsiteY10" fmla="*/ 2983799 h 3407718"/>
              <a:gd name="connsiteX11" fmla="*/ 1236453 w 7108728"/>
              <a:gd name="connsiteY11" fmla="*/ 2571675 h 3407718"/>
              <a:gd name="connsiteX12" fmla="*/ 1903157 w 7108728"/>
              <a:gd name="connsiteY12" fmla="*/ 2509133 h 3407718"/>
              <a:gd name="connsiteX13" fmla="*/ 3679957 w 7108728"/>
              <a:gd name="connsiteY13" fmla="*/ 2399054 h 3407718"/>
              <a:gd name="connsiteX14" fmla="*/ 4702303 w 7108728"/>
              <a:gd name="connsiteY14" fmla="*/ 1497039 h 3407718"/>
              <a:gd name="connsiteX15" fmla="*/ 5775716 w 7108728"/>
              <a:gd name="connsiteY15" fmla="*/ 273564 h 3407718"/>
              <a:gd name="connsiteX16" fmla="*/ 7106673 w 7108728"/>
              <a:gd name="connsiteY16" fmla="*/ 8142 h 3407718"/>
              <a:gd name="connsiteX17" fmla="*/ 5441012 w 7108728"/>
              <a:gd name="connsiteY17" fmla="*/ 350174 h 3407718"/>
              <a:gd name="connsiteX0" fmla="*/ 5441012 w 7046643"/>
              <a:gd name="connsiteY0" fmla="*/ 355788 h 3413332"/>
              <a:gd name="connsiteX1" fmla="*/ 3785340 w 7046643"/>
              <a:gd name="connsiteY1" fmla="*/ 2108679 h 3413332"/>
              <a:gd name="connsiteX2" fmla="*/ 1391000 w 7046643"/>
              <a:gd name="connsiteY2" fmla="*/ 2152286 h 3413332"/>
              <a:gd name="connsiteX3" fmla="*/ 656904 w 7046643"/>
              <a:gd name="connsiteY3" fmla="*/ 1353795 h 3413332"/>
              <a:gd name="connsiteX4" fmla="*/ 463720 w 7046643"/>
              <a:gd name="connsiteY4" fmla="*/ 1083339 h 3413332"/>
              <a:gd name="connsiteX5" fmla="*/ 115991 w 7046643"/>
              <a:gd name="connsiteY5" fmla="*/ 1315160 h 3413332"/>
              <a:gd name="connsiteX6" fmla="*/ 81 w 7046643"/>
              <a:gd name="connsiteY6" fmla="*/ 1894709 h 3413332"/>
              <a:gd name="connsiteX7" fmla="*/ 128870 w 7046643"/>
              <a:gd name="connsiteY7" fmla="*/ 2693199 h 3413332"/>
              <a:gd name="connsiteX8" fmla="*/ 373569 w 7046643"/>
              <a:gd name="connsiteY8" fmla="*/ 3246991 h 3413332"/>
              <a:gd name="connsiteX9" fmla="*/ 721297 w 7046643"/>
              <a:gd name="connsiteY9" fmla="*/ 3401537 h 3413332"/>
              <a:gd name="connsiteX10" fmla="*/ 965997 w 7046643"/>
              <a:gd name="connsiteY10" fmla="*/ 2989413 h 3413332"/>
              <a:gd name="connsiteX11" fmla="*/ 1236453 w 7046643"/>
              <a:gd name="connsiteY11" fmla="*/ 2577289 h 3413332"/>
              <a:gd name="connsiteX12" fmla="*/ 1903157 w 7046643"/>
              <a:gd name="connsiteY12" fmla="*/ 2514747 h 3413332"/>
              <a:gd name="connsiteX13" fmla="*/ 3679957 w 7046643"/>
              <a:gd name="connsiteY13" fmla="*/ 2404668 h 3413332"/>
              <a:gd name="connsiteX14" fmla="*/ 4702303 w 7046643"/>
              <a:gd name="connsiteY14" fmla="*/ 1502653 h 3413332"/>
              <a:gd name="connsiteX15" fmla="*/ 5775716 w 7046643"/>
              <a:gd name="connsiteY15" fmla="*/ 279178 h 3413332"/>
              <a:gd name="connsiteX16" fmla="*/ 7044469 w 7046643"/>
              <a:gd name="connsiteY16" fmla="*/ 1315 h 3413332"/>
              <a:gd name="connsiteX17" fmla="*/ 5441012 w 7046643"/>
              <a:gd name="connsiteY17" fmla="*/ 355788 h 3413332"/>
              <a:gd name="connsiteX0" fmla="*/ 5441012 w 6773686"/>
              <a:gd name="connsiteY0" fmla="*/ 355788 h 3413332"/>
              <a:gd name="connsiteX1" fmla="*/ 3785340 w 6773686"/>
              <a:gd name="connsiteY1" fmla="*/ 2108679 h 3413332"/>
              <a:gd name="connsiteX2" fmla="*/ 1391000 w 6773686"/>
              <a:gd name="connsiteY2" fmla="*/ 2152286 h 3413332"/>
              <a:gd name="connsiteX3" fmla="*/ 656904 w 6773686"/>
              <a:gd name="connsiteY3" fmla="*/ 1353795 h 3413332"/>
              <a:gd name="connsiteX4" fmla="*/ 463720 w 6773686"/>
              <a:gd name="connsiteY4" fmla="*/ 1083339 h 3413332"/>
              <a:gd name="connsiteX5" fmla="*/ 115991 w 6773686"/>
              <a:gd name="connsiteY5" fmla="*/ 1315160 h 3413332"/>
              <a:gd name="connsiteX6" fmla="*/ 81 w 6773686"/>
              <a:gd name="connsiteY6" fmla="*/ 1894709 h 3413332"/>
              <a:gd name="connsiteX7" fmla="*/ 128870 w 6773686"/>
              <a:gd name="connsiteY7" fmla="*/ 2693199 h 3413332"/>
              <a:gd name="connsiteX8" fmla="*/ 373569 w 6773686"/>
              <a:gd name="connsiteY8" fmla="*/ 3246991 h 3413332"/>
              <a:gd name="connsiteX9" fmla="*/ 721297 w 6773686"/>
              <a:gd name="connsiteY9" fmla="*/ 3401537 h 3413332"/>
              <a:gd name="connsiteX10" fmla="*/ 965997 w 6773686"/>
              <a:gd name="connsiteY10" fmla="*/ 2989413 h 3413332"/>
              <a:gd name="connsiteX11" fmla="*/ 1236453 w 6773686"/>
              <a:gd name="connsiteY11" fmla="*/ 2577289 h 3413332"/>
              <a:gd name="connsiteX12" fmla="*/ 1903157 w 6773686"/>
              <a:gd name="connsiteY12" fmla="*/ 2514747 h 3413332"/>
              <a:gd name="connsiteX13" fmla="*/ 3679957 w 6773686"/>
              <a:gd name="connsiteY13" fmla="*/ 2404668 h 3413332"/>
              <a:gd name="connsiteX14" fmla="*/ 4702303 w 6773686"/>
              <a:gd name="connsiteY14" fmla="*/ 1502653 h 3413332"/>
              <a:gd name="connsiteX15" fmla="*/ 5775716 w 6773686"/>
              <a:gd name="connsiteY15" fmla="*/ 279178 h 3413332"/>
              <a:gd name="connsiteX16" fmla="*/ 6770771 w 6773686"/>
              <a:gd name="connsiteY16" fmla="*/ 1315 h 3413332"/>
              <a:gd name="connsiteX17" fmla="*/ 5441012 w 6773686"/>
              <a:gd name="connsiteY17" fmla="*/ 355788 h 3413332"/>
              <a:gd name="connsiteX0" fmla="*/ 5441012 w 7034228"/>
              <a:gd name="connsiteY0" fmla="*/ 343538 h 3401082"/>
              <a:gd name="connsiteX1" fmla="*/ 3785340 w 7034228"/>
              <a:gd name="connsiteY1" fmla="*/ 2096429 h 3401082"/>
              <a:gd name="connsiteX2" fmla="*/ 1391000 w 7034228"/>
              <a:gd name="connsiteY2" fmla="*/ 2140036 h 3401082"/>
              <a:gd name="connsiteX3" fmla="*/ 656904 w 7034228"/>
              <a:gd name="connsiteY3" fmla="*/ 1341545 h 3401082"/>
              <a:gd name="connsiteX4" fmla="*/ 463720 w 7034228"/>
              <a:gd name="connsiteY4" fmla="*/ 1071089 h 3401082"/>
              <a:gd name="connsiteX5" fmla="*/ 115991 w 7034228"/>
              <a:gd name="connsiteY5" fmla="*/ 1302910 h 3401082"/>
              <a:gd name="connsiteX6" fmla="*/ 81 w 7034228"/>
              <a:gd name="connsiteY6" fmla="*/ 1882459 h 3401082"/>
              <a:gd name="connsiteX7" fmla="*/ 128870 w 7034228"/>
              <a:gd name="connsiteY7" fmla="*/ 2680949 h 3401082"/>
              <a:gd name="connsiteX8" fmla="*/ 373569 w 7034228"/>
              <a:gd name="connsiteY8" fmla="*/ 3234741 h 3401082"/>
              <a:gd name="connsiteX9" fmla="*/ 721297 w 7034228"/>
              <a:gd name="connsiteY9" fmla="*/ 3389287 h 3401082"/>
              <a:gd name="connsiteX10" fmla="*/ 965997 w 7034228"/>
              <a:gd name="connsiteY10" fmla="*/ 2977163 h 3401082"/>
              <a:gd name="connsiteX11" fmla="*/ 1236453 w 7034228"/>
              <a:gd name="connsiteY11" fmla="*/ 2565039 h 3401082"/>
              <a:gd name="connsiteX12" fmla="*/ 1903157 w 7034228"/>
              <a:gd name="connsiteY12" fmla="*/ 2502497 h 3401082"/>
              <a:gd name="connsiteX13" fmla="*/ 3679957 w 7034228"/>
              <a:gd name="connsiteY13" fmla="*/ 2392418 h 3401082"/>
              <a:gd name="connsiteX14" fmla="*/ 4702303 w 7034228"/>
              <a:gd name="connsiteY14" fmla="*/ 1490403 h 3401082"/>
              <a:gd name="connsiteX15" fmla="*/ 5775716 w 7034228"/>
              <a:gd name="connsiteY15" fmla="*/ 266928 h 3401082"/>
              <a:gd name="connsiteX16" fmla="*/ 7032028 w 7034228"/>
              <a:gd name="connsiteY16" fmla="*/ 1505 h 3401082"/>
              <a:gd name="connsiteX17" fmla="*/ 5441012 w 7034228"/>
              <a:gd name="connsiteY17" fmla="*/ 343538 h 3401082"/>
              <a:gd name="connsiteX0" fmla="*/ 5496996 w 7033576"/>
              <a:gd name="connsiteY0" fmla="*/ 343538 h 3401082"/>
              <a:gd name="connsiteX1" fmla="*/ 3785340 w 7033576"/>
              <a:gd name="connsiteY1" fmla="*/ 2096429 h 3401082"/>
              <a:gd name="connsiteX2" fmla="*/ 1391000 w 7033576"/>
              <a:gd name="connsiteY2" fmla="*/ 2140036 h 3401082"/>
              <a:gd name="connsiteX3" fmla="*/ 656904 w 7033576"/>
              <a:gd name="connsiteY3" fmla="*/ 1341545 h 3401082"/>
              <a:gd name="connsiteX4" fmla="*/ 463720 w 7033576"/>
              <a:gd name="connsiteY4" fmla="*/ 1071089 h 3401082"/>
              <a:gd name="connsiteX5" fmla="*/ 115991 w 7033576"/>
              <a:gd name="connsiteY5" fmla="*/ 1302910 h 3401082"/>
              <a:gd name="connsiteX6" fmla="*/ 81 w 7033576"/>
              <a:gd name="connsiteY6" fmla="*/ 1882459 h 3401082"/>
              <a:gd name="connsiteX7" fmla="*/ 128870 w 7033576"/>
              <a:gd name="connsiteY7" fmla="*/ 2680949 h 3401082"/>
              <a:gd name="connsiteX8" fmla="*/ 373569 w 7033576"/>
              <a:gd name="connsiteY8" fmla="*/ 3234741 h 3401082"/>
              <a:gd name="connsiteX9" fmla="*/ 721297 w 7033576"/>
              <a:gd name="connsiteY9" fmla="*/ 3389287 h 3401082"/>
              <a:gd name="connsiteX10" fmla="*/ 965997 w 7033576"/>
              <a:gd name="connsiteY10" fmla="*/ 2977163 h 3401082"/>
              <a:gd name="connsiteX11" fmla="*/ 1236453 w 7033576"/>
              <a:gd name="connsiteY11" fmla="*/ 2565039 h 3401082"/>
              <a:gd name="connsiteX12" fmla="*/ 1903157 w 7033576"/>
              <a:gd name="connsiteY12" fmla="*/ 2502497 h 3401082"/>
              <a:gd name="connsiteX13" fmla="*/ 3679957 w 7033576"/>
              <a:gd name="connsiteY13" fmla="*/ 2392418 h 3401082"/>
              <a:gd name="connsiteX14" fmla="*/ 4702303 w 7033576"/>
              <a:gd name="connsiteY14" fmla="*/ 1490403 h 3401082"/>
              <a:gd name="connsiteX15" fmla="*/ 5775716 w 7033576"/>
              <a:gd name="connsiteY15" fmla="*/ 266928 h 3401082"/>
              <a:gd name="connsiteX16" fmla="*/ 7032028 w 7033576"/>
              <a:gd name="connsiteY16" fmla="*/ 1505 h 3401082"/>
              <a:gd name="connsiteX17" fmla="*/ 5496996 w 7033576"/>
              <a:gd name="connsiteY17" fmla="*/ 343538 h 3401082"/>
              <a:gd name="connsiteX0" fmla="*/ 5496996 w 7033983"/>
              <a:gd name="connsiteY0" fmla="*/ 342167 h 3399711"/>
              <a:gd name="connsiteX1" fmla="*/ 3785340 w 7033983"/>
              <a:gd name="connsiteY1" fmla="*/ 2095058 h 3399711"/>
              <a:gd name="connsiteX2" fmla="*/ 1391000 w 7033983"/>
              <a:gd name="connsiteY2" fmla="*/ 2138665 h 3399711"/>
              <a:gd name="connsiteX3" fmla="*/ 656904 w 7033983"/>
              <a:gd name="connsiteY3" fmla="*/ 1340174 h 3399711"/>
              <a:gd name="connsiteX4" fmla="*/ 463720 w 7033983"/>
              <a:gd name="connsiteY4" fmla="*/ 1069718 h 3399711"/>
              <a:gd name="connsiteX5" fmla="*/ 115991 w 7033983"/>
              <a:gd name="connsiteY5" fmla="*/ 1301539 h 3399711"/>
              <a:gd name="connsiteX6" fmla="*/ 81 w 7033983"/>
              <a:gd name="connsiteY6" fmla="*/ 1881088 h 3399711"/>
              <a:gd name="connsiteX7" fmla="*/ 128870 w 7033983"/>
              <a:gd name="connsiteY7" fmla="*/ 2679578 h 3399711"/>
              <a:gd name="connsiteX8" fmla="*/ 373569 w 7033983"/>
              <a:gd name="connsiteY8" fmla="*/ 3233370 h 3399711"/>
              <a:gd name="connsiteX9" fmla="*/ 721297 w 7033983"/>
              <a:gd name="connsiteY9" fmla="*/ 3387916 h 3399711"/>
              <a:gd name="connsiteX10" fmla="*/ 965997 w 7033983"/>
              <a:gd name="connsiteY10" fmla="*/ 2975792 h 3399711"/>
              <a:gd name="connsiteX11" fmla="*/ 1236453 w 7033983"/>
              <a:gd name="connsiteY11" fmla="*/ 2563668 h 3399711"/>
              <a:gd name="connsiteX12" fmla="*/ 1903157 w 7033983"/>
              <a:gd name="connsiteY12" fmla="*/ 2501126 h 3399711"/>
              <a:gd name="connsiteX13" fmla="*/ 3679957 w 7033983"/>
              <a:gd name="connsiteY13" fmla="*/ 2391047 h 3399711"/>
              <a:gd name="connsiteX14" fmla="*/ 4702303 w 7033983"/>
              <a:gd name="connsiteY14" fmla="*/ 1489032 h 3399711"/>
              <a:gd name="connsiteX15" fmla="*/ 5806818 w 7033983"/>
              <a:gd name="connsiteY15" fmla="*/ 315320 h 3399711"/>
              <a:gd name="connsiteX16" fmla="*/ 7032028 w 7033983"/>
              <a:gd name="connsiteY16" fmla="*/ 134 h 3399711"/>
              <a:gd name="connsiteX17" fmla="*/ 5496996 w 7033983"/>
              <a:gd name="connsiteY17" fmla="*/ 342167 h 3399711"/>
              <a:gd name="connsiteX0" fmla="*/ 5565420 w 7033238"/>
              <a:gd name="connsiteY0" fmla="*/ 342167 h 3399711"/>
              <a:gd name="connsiteX1" fmla="*/ 3785340 w 7033238"/>
              <a:gd name="connsiteY1" fmla="*/ 2095058 h 3399711"/>
              <a:gd name="connsiteX2" fmla="*/ 1391000 w 7033238"/>
              <a:gd name="connsiteY2" fmla="*/ 2138665 h 3399711"/>
              <a:gd name="connsiteX3" fmla="*/ 656904 w 7033238"/>
              <a:gd name="connsiteY3" fmla="*/ 1340174 h 3399711"/>
              <a:gd name="connsiteX4" fmla="*/ 463720 w 7033238"/>
              <a:gd name="connsiteY4" fmla="*/ 1069718 h 3399711"/>
              <a:gd name="connsiteX5" fmla="*/ 115991 w 7033238"/>
              <a:gd name="connsiteY5" fmla="*/ 1301539 h 3399711"/>
              <a:gd name="connsiteX6" fmla="*/ 81 w 7033238"/>
              <a:gd name="connsiteY6" fmla="*/ 1881088 h 3399711"/>
              <a:gd name="connsiteX7" fmla="*/ 128870 w 7033238"/>
              <a:gd name="connsiteY7" fmla="*/ 2679578 h 3399711"/>
              <a:gd name="connsiteX8" fmla="*/ 373569 w 7033238"/>
              <a:gd name="connsiteY8" fmla="*/ 3233370 h 3399711"/>
              <a:gd name="connsiteX9" fmla="*/ 721297 w 7033238"/>
              <a:gd name="connsiteY9" fmla="*/ 3387916 h 3399711"/>
              <a:gd name="connsiteX10" fmla="*/ 965997 w 7033238"/>
              <a:gd name="connsiteY10" fmla="*/ 2975792 h 3399711"/>
              <a:gd name="connsiteX11" fmla="*/ 1236453 w 7033238"/>
              <a:gd name="connsiteY11" fmla="*/ 2563668 h 3399711"/>
              <a:gd name="connsiteX12" fmla="*/ 1903157 w 7033238"/>
              <a:gd name="connsiteY12" fmla="*/ 2501126 h 3399711"/>
              <a:gd name="connsiteX13" fmla="*/ 3679957 w 7033238"/>
              <a:gd name="connsiteY13" fmla="*/ 2391047 h 3399711"/>
              <a:gd name="connsiteX14" fmla="*/ 4702303 w 7033238"/>
              <a:gd name="connsiteY14" fmla="*/ 1489032 h 3399711"/>
              <a:gd name="connsiteX15" fmla="*/ 5806818 w 7033238"/>
              <a:gd name="connsiteY15" fmla="*/ 315320 h 3399711"/>
              <a:gd name="connsiteX16" fmla="*/ 7032028 w 7033238"/>
              <a:gd name="connsiteY16" fmla="*/ 134 h 3399711"/>
              <a:gd name="connsiteX17" fmla="*/ 5565420 w 7033238"/>
              <a:gd name="connsiteY17" fmla="*/ 342167 h 3399711"/>
              <a:gd name="connsiteX0" fmla="*/ 5565420 w 7033238"/>
              <a:gd name="connsiteY0" fmla="*/ 345447 h 3402991"/>
              <a:gd name="connsiteX1" fmla="*/ 3785340 w 7033238"/>
              <a:gd name="connsiteY1" fmla="*/ 2098338 h 3402991"/>
              <a:gd name="connsiteX2" fmla="*/ 1391000 w 7033238"/>
              <a:gd name="connsiteY2" fmla="*/ 2141945 h 3402991"/>
              <a:gd name="connsiteX3" fmla="*/ 656904 w 7033238"/>
              <a:gd name="connsiteY3" fmla="*/ 1343454 h 3402991"/>
              <a:gd name="connsiteX4" fmla="*/ 463720 w 7033238"/>
              <a:gd name="connsiteY4" fmla="*/ 1072998 h 3402991"/>
              <a:gd name="connsiteX5" fmla="*/ 115991 w 7033238"/>
              <a:gd name="connsiteY5" fmla="*/ 1304819 h 3402991"/>
              <a:gd name="connsiteX6" fmla="*/ 81 w 7033238"/>
              <a:gd name="connsiteY6" fmla="*/ 1884368 h 3402991"/>
              <a:gd name="connsiteX7" fmla="*/ 128870 w 7033238"/>
              <a:gd name="connsiteY7" fmla="*/ 2682858 h 3402991"/>
              <a:gd name="connsiteX8" fmla="*/ 373569 w 7033238"/>
              <a:gd name="connsiteY8" fmla="*/ 3236650 h 3402991"/>
              <a:gd name="connsiteX9" fmla="*/ 721297 w 7033238"/>
              <a:gd name="connsiteY9" fmla="*/ 3391196 h 3402991"/>
              <a:gd name="connsiteX10" fmla="*/ 965997 w 7033238"/>
              <a:gd name="connsiteY10" fmla="*/ 2979072 h 3402991"/>
              <a:gd name="connsiteX11" fmla="*/ 1236453 w 7033238"/>
              <a:gd name="connsiteY11" fmla="*/ 2566948 h 3402991"/>
              <a:gd name="connsiteX12" fmla="*/ 1903157 w 7033238"/>
              <a:gd name="connsiteY12" fmla="*/ 2504406 h 3402991"/>
              <a:gd name="connsiteX13" fmla="*/ 3679957 w 7033238"/>
              <a:gd name="connsiteY13" fmla="*/ 2394327 h 3402991"/>
              <a:gd name="connsiteX14" fmla="*/ 4702303 w 7033238"/>
              <a:gd name="connsiteY14" fmla="*/ 1492312 h 3402991"/>
              <a:gd name="connsiteX15" fmla="*/ 5806818 w 7033238"/>
              <a:gd name="connsiteY15" fmla="*/ 318600 h 3402991"/>
              <a:gd name="connsiteX16" fmla="*/ 7032028 w 7033238"/>
              <a:gd name="connsiteY16" fmla="*/ 3414 h 3402991"/>
              <a:gd name="connsiteX17" fmla="*/ 5565420 w 7033238"/>
              <a:gd name="connsiteY17" fmla="*/ 345447 h 3402991"/>
              <a:gd name="connsiteX0" fmla="*/ 5565420 w 7033853"/>
              <a:gd name="connsiteY0" fmla="*/ 344265 h 3401809"/>
              <a:gd name="connsiteX1" fmla="*/ 3785340 w 7033853"/>
              <a:gd name="connsiteY1" fmla="*/ 2097156 h 3401809"/>
              <a:gd name="connsiteX2" fmla="*/ 1391000 w 7033853"/>
              <a:gd name="connsiteY2" fmla="*/ 2140763 h 3401809"/>
              <a:gd name="connsiteX3" fmla="*/ 656904 w 7033853"/>
              <a:gd name="connsiteY3" fmla="*/ 1342272 h 3401809"/>
              <a:gd name="connsiteX4" fmla="*/ 463720 w 7033853"/>
              <a:gd name="connsiteY4" fmla="*/ 1071816 h 3401809"/>
              <a:gd name="connsiteX5" fmla="*/ 115991 w 7033853"/>
              <a:gd name="connsiteY5" fmla="*/ 1303637 h 3401809"/>
              <a:gd name="connsiteX6" fmla="*/ 81 w 7033853"/>
              <a:gd name="connsiteY6" fmla="*/ 1883186 h 3401809"/>
              <a:gd name="connsiteX7" fmla="*/ 128870 w 7033853"/>
              <a:gd name="connsiteY7" fmla="*/ 2681676 h 3401809"/>
              <a:gd name="connsiteX8" fmla="*/ 373569 w 7033853"/>
              <a:gd name="connsiteY8" fmla="*/ 3235468 h 3401809"/>
              <a:gd name="connsiteX9" fmla="*/ 721297 w 7033853"/>
              <a:gd name="connsiteY9" fmla="*/ 3390014 h 3401809"/>
              <a:gd name="connsiteX10" fmla="*/ 965997 w 7033853"/>
              <a:gd name="connsiteY10" fmla="*/ 2977890 h 3401809"/>
              <a:gd name="connsiteX11" fmla="*/ 1236453 w 7033853"/>
              <a:gd name="connsiteY11" fmla="*/ 2565766 h 3401809"/>
              <a:gd name="connsiteX12" fmla="*/ 1903157 w 7033853"/>
              <a:gd name="connsiteY12" fmla="*/ 2503224 h 3401809"/>
              <a:gd name="connsiteX13" fmla="*/ 3679957 w 7033853"/>
              <a:gd name="connsiteY13" fmla="*/ 2393145 h 3401809"/>
              <a:gd name="connsiteX14" fmla="*/ 4702303 w 7033853"/>
              <a:gd name="connsiteY14" fmla="*/ 1491130 h 3401809"/>
              <a:gd name="connsiteX15" fmla="*/ 5856582 w 7033853"/>
              <a:gd name="connsiteY15" fmla="*/ 255214 h 3401809"/>
              <a:gd name="connsiteX16" fmla="*/ 7032028 w 7033853"/>
              <a:gd name="connsiteY16" fmla="*/ 2232 h 3401809"/>
              <a:gd name="connsiteX17" fmla="*/ 5565420 w 7033853"/>
              <a:gd name="connsiteY17" fmla="*/ 344265 h 3401809"/>
              <a:gd name="connsiteX0" fmla="*/ 5565420 w 7033940"/>
              <a:gd name="connsiteY0" fmla="*/ 345004 h 3402548"/>
              <a:gd name="connsiteX1" fmla="*/ 3785340 w 7033940"/>
              <a:gd name="connsiteY1" fmla="*/ 2097895 h 3402548"/>
              <a:gd name="connsiteX2" fmla="*/ 1391000 w 7033940"/>
              <a:gd name="connsiteY2" fmla="*/ 2141502 h 3402548"/>
              <a:gd name="connsiteX3" fmla="*/ 656904 w 7033940"/>
              <a:gd name="connsiteY3" fmla="*/ 1343011 h 3402548"/>
              <a:gd name="connsiteX4" fmla="*/ 463720 w 7033940"/>
              <a:gd name="connsiteY4" fmla="*/ 1072555 h 3402548"/>
              <a:gd name="connsiteX5" fmla="*/ 115991 w 7033940"/>
              <a:gd name="connsiteY5" fmla="*/ 1304376 h 3402548"/>
              <a:gd name="connsiteX6" fmla="*/ 81 w 7033940"/>
              <a:gd name="connsiteY6" fmla="*/ 1883925 h 3402548"/>
              <a:gd name="connsiteX7" fmla="*/ 128870 w 7033940"/>
              <a:gd name="connsiteY7" fmla="*/ 2682415 h 3402548"/>
              <a:gd name="connsiteX8" fmla="*/ 373569 w 7033940"/>
              <a:gd name="connsiteY8" fmla="*/ 3236207 h 3402548"/>
              <a:gd name="connsiteX9" fmla="*/ 721297 w 7033940"/>
              <a:gd name="connsiteY9" fmla="*/ 3390753 h 3402548"/>
              <a:gd name="connsiteX10" fmla="*/ 965997 w 7033940"/>
              <a:gd name="connsiteY10" fmla="*/ 2978629 h 3402548"/>
              <a:gd name="connsiteX11" fmla="*/ 1236453 w 7033940"/>
              <a:gd name="connsiteY11" fmla="*/ 2566505 h 3402548"/>
              <a:gd name="connsiteX12" fmla="*/ 1903157 w 7033940"/>
              <a:gd name="connsiteY12" fmla="*/ 2503963 h 3402548"/>
              <a:gd name="connsiteX13" fmla="*/ 3679957 w 7033940"/>
              <a:gd name="connsiteY13" fmla="*/ 2393884 h 3402548"/>
              <a:gd name="connsiteX14" fmla="*/ 4702303 w 7033940"/>
              <a:gd name="connsiteY14" fmla="*/ 1491869 h 3402548"/>
              <a:gd name="connsiteX15" fmla="*/ 5862802 w 7033940"/>
              <a:gd name="connsiteY15" fmla="*/ 311936 h 3402548"/>
              <a:gd name="connsiteX16" fmla="*/ 7032028 w 7033940"/>
              <a:gd name="connsiteY16" fmla="*/ 2971 h 3402548"/>
              <a:gd name="connsiteX17" fmla="*/ 5565420 w 7033940"/>
              <a:gd name="connsiteY17" fmla="*/ 345004 h 3402548"/>
              <a:gd name="connsiteX0" fmla="*/ 5571640 w 7033864"/>
              <a:gd name="connsiteY0" fmla="*/ 373858 h 3400300"/>
              <a:gd name="connsiteX1" fmla="*/ 3785340 w 7033864"/>
              <a:gd name="connsiteY1" fmla="*/ 2095647 h 3400300"/>
              <a:gd name="connsiteX2" fmla="*/ 1391000 w 7033864"/>
              <a:gd name="connsiteY2" fmla="*/ 2139254 h 3400300"/>
              <a:gd name="connsiteX3" fmla="*/ 656904 w 7033864"/>
              <a:gd name="connsiteY3" fmla="*/ 1340763 h 3400300"/>
              <a:gd name="connsiteX4" fmla="*/ 463720 w 7033864"/>
              <a:gd name="connsiteY4" fmla="*/ 1070307 h 3400300"/>
              <a:gd name="connsiteX5" fmla="*/ 115991 w 7033864"/>
              <a:gd name="connsiteY5" fmla="*/ 1302128 h 3400300"/>
              <a:gd name="connsiteX6" fmla="*/ 81 w 7033864"/>
              <a:gd name="connsiteY6" fmla="*/ 1881677 h 3400300"/>
              <a:gd name="connsiteX7" fmla="*/ 128870 w 7033864"/>
              <a:gd name="connsiteY7" fmla="*/ 2680167 h 3400300"/>
              <a:gd name="connsiteX8" fmla="*/ 373569 w 7033864"/>
              <a:gd name="connsiteY8" fmla="*/ 3233959 h 3400300"/>
              <a:gd name="connsiteX9" fmla="*/ 721297 w 7033864"/>
              <a:gd name="connsiteY9" fmla="*/ 3388505 h 3400300"/>
              <a:gd name="connsiteX10" fmla="*/ 965997 w 7033864"/>
              <a:gd name="connsiteY10" fmla="*/ 2976381 h 3400300"/>
              <a:gd name="connsiteX11" fmla="*/ 1236453 w 7033864"/>
              <a:gd name="connsiteY11" fmla="*/ 2564257 h 3400300"/>
              <a:gd name="connsiteX12" fmla="*/ 1903157 w 7033864"/>
              <a:gd name="connsiteY12" fmla="*/ 2501715 h 3400300"/>
              <a:gd name="connsiteX13" fmla="*/ 3679957 w 7033864"/>
              <a:gd name="connsiteY13" fmla="*/ 2391636 h 3400300"/>
              <a:gd name="connsiteX14" fmla="*/ 4702303 w 7033864"/>
              <a:gd name="connsiteY14" fmla="*/ 1489621 h 3400300"/>
              <a:gd name="connsiteX15" fmla="*/ 5862802 w 7033864"/>
              <a:gd name="connsiteY15" fmla="*/ 309688 h 3400300"/>
              <a:gd name="connsiteX16" fmla="*/ 7032028 w 7033864"/>
              <a:gd name="connsiteY16" fmla="*/ 723 h 3400300"/>
              <a:gd name="connsiteX17" fmla="*/ 5571640 w 7033864"/>
              <a:gd name="connsiteY17" fmla="*/ 373858 h 3400300"/>
              <a:gd name="connsiteX0" fmla="*/ 5571640 w 7033460"/>
              <a:gd name="connsiteY0" fmla="*/ 373858 h 3400300"/>
              <a:gd name="connsiteX1" fmla="*/ 3785340 w 7033460"/>
              <a:gd name="connsiteY1" fmla="*/ 2095647 h 3400300"/>
              <a:gd name="connsiteX2" fmla="*/ 1391000 w 7033460"/>
              <a:gd name="connsiteY2" fmla="*/ 2139254 h 3400300"/>
              <a:gd name="connsiteX3" fmla="*/ 656904 w 7033460"/>
              <a:gd name="connsiteY3" fmla="*/ 1340763 h 3400300"/>
              <a:gd name="connsiteX4" fmla="*/ 463720 w 7033460"/>
              <a:gd name="connsiteY4" fmla="*/ 1070307 h 3400300"/>
              <a:gd name="connsiteX5" fmla="*/ 115991 w 7033460"/>
              <a:gd name="connsiteY5" fmla="*/ 1302128 h 3400300"/>
              <a:gd name="connsiteX6" fmla="*/ 81 w 7033460"/>
              <a:gd name="connsiteY6" fmla="*/ 1881677 h 3400300"/>
              <a:gd name="connsiteX7" fmla="*/ 128870 w 7033460"/>
              <a:gd name="connsiteY7" fmla="*/ 2680167 h 3400300"/>
              <a:gd name="connsiteX8" fmla="*/ 373569 w 7033460"/>
              <a:gd name="connsiteY8" fmla="*/ 3233959 h 3400300"/>
              <a:gd name="connsiteX9" fmla="*/ 721297 w 7033460"/>
              <a:gd name="connsiteY9" fmla="*/ 3388505 h 3400300"/>
              <a:gd name="connsiteX10" fmla="*/ 965997 w 7033460"/>
              <a:gd name="connsiteY10" fmla="*/ 2976381 h 3400300"/>
              <a:gd name="connsiteX11" fmla="*/ 1236453 w 7033460"/>
              <a:gd name="connsiteY11" fmla="*/ 2564257 h 3400300"/>
              <a:gd name="connsiteX12" fmla="*/ 1903157 w 7033460"/>
              <a:gd name="connsiteY12" fmla="*/ 2501715 h 3400300"/>
              <a:gd name="connsiteX13" fmla="*/ 3679957 w 7033460"/>
              <a:gd name="connsiteY13" fmla="*/ 2391636 h 3400300"/>
              <a:gd name="connsiteX14" fmla="*/ 4702303 w 7033460"/>
              <a:gd name="connsiteY14" fmla="*/ 1489621 h 3400300"/>
              <a:gd name="connsiteX15" fmla="*/ 5831700 w 7033460"/>
              <a:gd name="connsiteY15" fmla="*/ 309688 h 3400300"/>
              <a:gd name="connsiteX16" fmla="*/ 7032028 w 7033460"/>
              <a:gd name="connsiteY16" fmla="*/ 723 h 3400300"/>
              <a:gd name="connsiteX17" fmla="*/ 5571640 w 7033460"/>
              <a:gd name="connsiteY17" fmla="*/ 373858 h 3400300"/>
              <a:gd name="connsiteX0" fmla="*/ 5571640 w 7033556"/>
              <a:gd name="connsiteY0" fmla="*/ 373712 h 3400154"/>
              <a:gd name="connsiteX1" fmla="*/ 3785340 w 7033556"/>
              <a:gd name="connsiteY1" fmla="*/ 2095501 h 3400154"/>
              <a:gd name="connsiteX2" fmla="*/ 1391000 w 7033556"/>
              <a:gd name="connsiteY2" fmla="*/ 2139108 h 3400154"/>
              <a:gd name="connsiteX3" fmla="*/ 656904 w 7033556"/>
              <a:gd name="connsiteY3" fmla="*/ 1340617 h 3400154"/>
              <a:gd name="connsiteX4" fmla="*/ 463720 w 7033556"/>
              <a:gd name="connsiteY4" fmla="*/ 1070161 h 3400154"/>
              <a:gd name="connsiteX5" fmla="*/ 115991 w 7033556"/>
              <a:gd name="connsiteY5" fmla="*/ 1301982 h 3400154"/>
              <a:gd name="connsiteX6" fmla="*/ 81 w 7033556"/>
              <a:gd name="connsiteY6" fmla="*/ 1881531 h 3400154"/>
              <a:gd name="connsiteX7" fmla="*/ 128870 w 7033556"/>
              <a:gd name="connsiteY7" fmla="*/ 2680021 h 3400154"/>
              <a:gd name="connsiteX8" fmla="*/ 373569 w 7033556"/>
              <a:gd name="connsiteY8" fmla="*/ 3233813 h 3400154"/>
              <a:gd name="connsiteX9" fmla="*/ 721297 w 7033556"/>
              <a:gd name="connsiteY9" fmla="*/ 3388359 h 3400154"/>
              <a:gd name="connsiteX10" fmla="*/ 965997 w 7033556"/>
              <a:gd name="connsiteY10" fmla="*/ 2976235 h 3400154"/>
              <a:gd name="connsiteX11" fmla="*/ 1236453 w 7033556"/>
              <a:gd name="connsiteY11" fmla="*/ 2564111 h 3400154"/>
              <a:gd name="connsiteX12" fmla="*/ 1903157 w 7033556"/>
              <a:gd name="connsiteY12" fmla="*/ 2501569 h 3400154"/>
              <a:gd name="connsiteX13" fmla="*/ 3679957 w 7033556"/>
              <a:gd name="connsiteY13" fmla="*/ 2391490 h 3400154"/>
              <a:gd name="connsiteX14" fmla="*/ 4702303 w 7033556"/>
              <a:gd name="connsiteY14" fmla="*/ 1489475 h 3400154"/>
              <a:gd name="connsiteX15" fmla="*/ 5831700 w 7033556"/>
              <a:gd name="connsiteY15" fmla="*/ 309542 h 3400154"/>
              <a:gd name="connsiteX16" fmla="*/ 7032028 w 7033556"/>
              <a:gd name="connsiteY16" fmla="*/ 577 h 3400154"/>
              <a:gd name="connsiteX17" fmla="*/ 5571640 w 7033556"/>
              <a:gd name="connsiteY17" fmla="*/ 373712 h 3400154"/>
              <a:gd name="connsiteX0" fmla="*/ 5571640 w 7033556"/>
              <a:gd name="connsiteY0" fmla="*/ 373712 h 3400154"/>
              <a:gd name="connsiteX1" fmla="*/ 3785340 w 7033556"/>
              <a:gd name="connsiteY1" fmla="*/ 2095501 h 3400154"/>
              <a:gd name="connsiteX2" fmla="*/ 1391000 w 7033556"/>
              <a:gd name="connsiteY2" fmla="*/ 2139108 h 3400154"/>
              <a:gd name="connsiteX3" fmla="*/ 656904 w 7033556"/>
              <a:gd name="connsiteY3" fmla="*/ 1340617 h 3400154"/>
              <a:gd name="connsiteX4" fmla="*/ 463720 w 7033556"/>
              <a:gd name="connsiteY4" fmla="*/ 1070161 h 3400154"/>
              <a:gd name="connsiteX5" fmla="*/ 115991 w 7033556"/>
              <a:gd name="connsiteY5" fmla="*/ 1301982 h 3400154"/>
              <a:gd name="connsiteX6" fmla="*/ 81 w 7033556"/>
              <a:gd name="connsiteY6" fmla="*/ 1881531 h 3400154"/>
              <a:gd name="connsiteX7" fmla="*/ 128870 w 7033556"/>
              <a:gd name="connsiteY7" fmla="*/ 2680021 h 3400154"/>
              <a:gd name="connsiteX8" fmla="*/ 373569 w 7033556"/>
              <a:gd name="connsiteY8" fmla="*/ 3233813 h 3400154"/>
              <a:gd name="connsiteX9" fmla="*/ 721297 w 7033556"/>
              <a:gd name="connsiteY9" fmla="*/ 3388359 h 3400154"/>
              <a:gd name="connsiteX10" fmla="*/ 965997 w 7033556"/>
              <a:gd name="connsiteY10" fmla="*/ 2976235 h 3400154"/>
              <a:gd name="connsiteX11" fmla="*/ 1236453 w 7033556"/>
              <a:gd name="connsiteY11" fmla="*/ 2564111 h 3400154"/>
              <a:gd name="connsiteX12" fmla="*/ 1903157 w 7033556"/>
              <a:gd name="connsiteY12" fmla="*/ 2501569 h 3400154"/>
              <a:gd name="connsiteX13" fmla="*/ 3679957 w 7033556"/>
              <a:gd name="connsiteY13" fmla="*/ 2391490 h 3400154"/>
              <a:gd name="connsiteX14" fmla="*/ 4702303 w 7033556"/>
              <a:gd name="connsiteY14" fmla="*/ 1489475 h 3400154"/>
              <a:gd name="connsiteX15" fmla="*/ 5831700 w 7033556"/>
              <a:gd name="connsiteY15" fmla="*/ 309542 h 3400154"/>
              <a:gd name="connsiteX16" fmla="*/ 7032028 w 7033556"/>
              <a:gd name="connsiteY16" fmla="*/ 577 h 3400154"/>
              <a:gd name="connsiteX17" fmla="*/ 5571640 w 7033556"/>
              <a:gd name="connsiteY17" fmla="*/ 373712 h 3400154"/>
              <a:gd name="connsiteX0" fmla="*/ 5571640 w 7032872"/>
              <a:gd name="connsiteY0" fmla="*/ 373712 h 3400154"/>
              <a:gd name="connsiteX1" fmla="*/ 3785340 w 7032872"/>
              <a:gd name="connsiteY1" fmla="*/ 2095501 h 3400154"/>
              <a:gd name="connsiteX2" fmla="*/ 1391000 w 7032872"/>
              <a:gd name="connsiteY2" fmla="*/ 2139108 h 3400154"/>
              <a:gd name="connsiteX3" fmla="*/ 656904 w 7032872"/>
              <a:gd name="connsiteY3" fmla="*/ 1340617 h 3400154"/>
              <a:gd name="connsiteX4" fmla="*/ 463720 w 7032872"/>
              <a:gd name="connsiteY4" fmla="*/ 1070161 h 3400154"/>
              <a:gd name="connsiteX5" fmla="*/ 115991 w 7032872"/>
              <a:gd name="connsiteY5" fmla="*/ 1301982 h 3400154"/>
              <a:gd name="connsiteX6" fmla="*/ 81 w 7032872"/>
              <a:gd name="connsiteY6" fmla="*/ 1881531 h 3400154"/>
              <a:gd name="connsiteX7" fmla="*/ 128870 w 7032872"/>
              <a:gd name="connsiteY7" fmla="*/ 2680021 h 3400154"/>
              <a:gd name="connsiteX8" fmla="*/ 373569 w 7032872"/>
              <a:gd name="connsiteY8" fmla="*/ 3233813 h 3400154"/>
              <a:gd name="connsiteX9" fmla="*/ 721297 w 7032872"/>
              <a:gd name="connsiteY9" fmla="*/ 3388359 h 3400154"/>
              <a:gd name="connsiteX10" fmla="*/ 965997 w 7032872"/>
              <a:gd name="connsiteY10" fmla="*/ 2976235 h 3400154"/>
              <a:gd name="connsiteX11" fmla="*/ 1236453 w 7032872"/>
              <a:gd name="connsiteY11" fmla="*/ 2564111 h 3400154"/>
              <a:gd name="connsiteX12" fmla="*/ 1903157 w 7032872"/>
              <a:gd name="connsiteY12" fmla="*/ 2501569 h 3400154"/>
              <a:gd name="connsiteX13" fmla="*/ 3679957 w 7032872"/>
              <a:gd name="connsiteY13" fmla="*/ 2391490 h 3400154"/>
              <a:gd name="connsiteX14" fmla="*/ 4702303 w 7032872"/>
              <a:gd name="connsiteY14" fmla="*/ 1489475 h 3400154"/>
              <a:gd name="connsiteX15" fmla="*/ 5769496 w 7032872"/>
              <a:gd name="connsiteY15" fmla="*/ 309542 h 3400154"/>
              <a:gd name="connsiteX16" fmla="*/ 7032028 w 7032872"/>
              <a:gd name="connsiteY16" fmla="*/ 577 h 3400154"/>
              <a:gd name="connsiteX17" fmla="*/ 5571640 w 7032872"/>
              <a:gd name="connsiteY17" fmla="*/ 373712 h 3400154"/>
              <a:gd name="connsiteX0" fmla="*/ 5571640 w 7032935"/>
              <a:gd name="connsiteY0" fmla="*/ 374416 h 3400858"/>
              <a:gd name="connsiteX1" fmla="*/ 3785340 w 7032935"/>
              <a:gd name="connsiteY1" fmla="*/ 2096205 h 3400858"/>
              <a:gd name="connsiteX2" fmla="*/ 1391000 w 7032935"/>
              <a:gd name="connsiteY2" fmla="*/ 2139812 h 3400858"/>
              <a:gd name="connsiteX3" fmla="*/ 656904 w 7032935"/>
              <a:gd name="connsiteY3" fmla="*/ 1341321 h 3400858"/>
              <a:gd name="connsiteX4" fmla="*/ 463720 w 7032935"/>
              <a:gd name="connsiteY4" fmla="*/ 1070865 h 3400858"/>
              <a:gd name="connsiteX5" fmla="*/ 115991 w 7032935"/>
              <a:gd name="connsiteY5" fmla="*/ 1302686 h 3400858"/>
              <a:gd name="connsiteX6" fmla="*/ 81 w 7032935"/>
              <a:gd name="connsiteY6" fmla="*/ 1882235 h 3400858"/>
              <a:gd name="connsiteX7" fmla="*/ 128870 w 7032935"/>
              <a:gd name="connsiteY7" fmla="*/ 2680725 h 3400858"/>
              <a:gd name="connsiteX8" fmla="*/ 373569 w 7032935"/>
              <a:gd name="connsiteY8" fmla="*/ 3234517 h 3400858"/>
              <a:gd name="connsiteX9" fmla="*/ 721297 w 7032935"/>
              <a:gd name="connsiteY9" fmla="*/ 3389063 h 3400858"/>
              <a:gd name="connsiteX10" fmla="*/ 965997 w 7032935"/>
              <a:gd name="connsiteY10" fmla="*/ 2976939 h 3400858"/>
              <a:gd name="connsiteX11" fmla="*/ 1236453 w 7032935"/>
              <a:gd name="connsiteY11" fmla="*/ 2564815 h 3400858"/>
              <a:gd name="connsiteX12" fmla="*/ 1903157 w 7032935"/>
              <a:gd name="connsiteY12" fmla="*/ 2502273 h 3400858"/>
              <a:gd name="connsiteX13" fmla="*/ 3679957 w 7032935"/>
              <a:gd name="connsiteY13" fmla="*/ 2392194 h 3400858"/>
              <a:gd name="connsiteX14" fmla="*/ 4702303 w 7032935"/>
              <a:gd name="connsiteY14" fmla="*/ 1490179 h 3400858"/>
              <a:gd name="connsiteX15" fmla="*/ 5769496 w 7032935"/>
              <a:gd name="connsiteY15" fmla="*/ 310246 h 3400858"/>
              <a:gd name="connsiteX16" fmla="*/ 7032028 w 7032935"/>
              <a:gd name="connsiteY16" fmla="*/ 1281 h 3400858"/>
              <a:gd name="connsiteX17" fmla="*/ 5571640 w 7032935"/>
              <a:gd name="connsiteY17" fmla="*/ 374416 h 3400858"/>
              <a:gd name="connsiteX0" fmla="*/ 5571640 w 7032935"/>
              <a:gd name="connsiteY0" fmla="*/ 374416 h 3400858"/>
              <a:gd name="connsiteX1" fmla="*/ 3785340 w 7032935"/>
              <a:gd name="connsiteY1" fmla="*/ 2096205 h 3400858"/>
              <a:gd name="connsiteX2" fmla="*/ 1391000 w 7032935"/>
              <a:gd name="connsiteY2" fmla="*/ 2139812 h 3400858"/>
              <a:gd name="connsiteX3" fmla="*/ 656904 w 7032935"/>
              <a:gd name="connsiteY3" fmla="*/ 1341321 h 3400858"/>
              <a:gd name="connsiteX4" fmla="*/ 463720 w 7032935"/>
              <a:gd name="connsiteY4" fmla="*/ 1070865 h 3400858"/>
              <a:gd name="connsiteX5" fmla="*/ 115991 w 7032935"/>
              <a:gd name="connsiteY5" fmla="*/ 1302686 h 3400858"/>
              <a:gd name="connsiteX6" fmla="*/ 81 w 7032935"/>
              <a:gd name="connsiteY6" fmla="*/ 1882235 h 3400858"/>
              <a:gd name="connsiteX7" fmla="*/ 128870 w 7032935"/>
              <a:gd name="connsiteY7" fmla="*/ 2680725 h 3400858"/>
              <a:gd name="connsiteX8" fmla="*/ 373569 w 7032935"/>
              <a:gd name="connsiteY8" fmla="*/ 3234517 h 3400858"/>
              <a:gd name="connsiteX9" fmla="*/ 721297 w 7032935"/>
              <a:gd name="connsiteY9" fmla="*/ 3389063 h 3400858"/>
              <a:gd name="connsiteX10" fmla="*/ 965997 w 7032935"/>
              <a:gd name="connsiteY10" fmla="*/ 2976939 h 3400858"/>
              <a:gd name="connsiteX11" fmla="*/ 1236453 w 7032935"/>
              <a:gd name="connsiteY11" fmla="*/ 2564815 h 3400858"/>
              <a:gd name="connsiteX12" fmla="*/ 1903157 w 7032935"/>
              <a:gd name="connsiteY12" fmla="*/ 2502273 h 3400858"/>
              <a:gd name="connsiteX13" fmla="*/ 3679957 w 7032935"/>
              <a:gd name="connsiteY13" fmla="*/ 2392194 h 3400858"/>
              <a:gd name="connsiteX14" fmla="*/ 4702303 w 7032935"/>
              <a:gd name="connsiteY14" fmla="*/ 1490179 h 3400858"/>
              <a:gd name="connsiteX15" fmla="*/ 5769496 w 7032935"/>
              <a:gd name="connsiteY15" fmla="*/ 310246 h 3400858"/>
              <a:gd name="connsiteX16" fmla="*/ 7032028 w 7032935"/>
              <a:gd name="connsiteY16" fmla="*/ 1281 h 3400858"/>
              <a:gd name="connsiteX17" fmla="*/ 5571640 w 7032935"/>
              <a:gd name="connsiteY17" fmla="*/ 374416 h 3400858"/>
              <a:gd name="connsiteX0" fmla="*/ 5571640 w 7032935"/>
              <a:gd name="connsiteY0" fmla="*/ 374416 h 3400858"/>
              <a:gd name="connsiteX1" fmla="*/ 3785340 w 7032935"/>
              <a:gd name="connsiteY1" fmla="*/ 2096205 h 3400858"/>
              <a:gd name="connsiteX2" fmla="*/ 1391000 w 7032935"/>
              <a:gd name="connsiteY2" fmla="*/ 2139812 h 3400858"/>
              <a:gd name="connsiteX3" fmla="*/ 656904 w 7032935"/>
              <a:gd name="connsiteY3" fmla="*/ 1341321 h 3400858"/>
              <a:gd name="connsiteX4" fmla="*/ 463720 w 7032935"/>
              <a:gd name="connsiteY4" fmla="*/ 1070865 h 3400858"/>
              <a:gd name="connsiteX5" fmla="*/ 115991 w 7032935"/>
              <a:gd name="connsiteY5" fmla="*/ 1302686 h 3400858"/>
              <a:gd name="connsiteX6" fmla="*/ 81 w 7032935"/>
              <a:gd name="connsiteY6" fmla="*/ 1882235 h 3400858"/>
              <a:gd name="connsiteX7" fmla="*/ 128870 w 7032935"/>
              <a:gd name="connsiteY7" fmla="*/ 2680725 h 3400858"/>
              <a:gd name="connsiteX8" fmla="*/ 373569 w 7032935"/>
              <a:gd name="connsiteY8" fmla="*/ 3234517 h 3400858"/>
              <a:gd name="connsiteX9" fmla="*/ 721297 w 7032935"/>
              <a:gd name="connsiteY9" fmla="*/ 3389063 h 3400858"/>
              <a:gd name="connsiteX10" fmla="*/ 965997 w 7032935"/>
              <a:gd name="connsiteY10" fmla="*/ 2976939 h 3400858"/>
              <a:gd name="connsiteX11" fmla="*/ 1236453 w 7032935"/>
              <a:gd name="connsiteY11" fmla="*/ 2564815 h 3400858"/>
              <a:gd name="connsiteX12" fmla="*/ 1903157 w 7032935"/>
              <a:gd name="connsiteY12" fmla="*/ 2502273 h 3400858"/>
              <a:gd name="connsiteX13" fmla="*/ 3679957 w 7032935"/>
              <a:gd name="connsiteY13" fmla="*/ 2392194 h 3400858"/>
              <a:gd name="connsiteX14" fmla="*/ 4702303 w 7032935"/>
              <a:gd name="connsiteY14" fmla="*/ 1490179 h 3400858"/>
              <a:gd name="connsiteX15" fmla="*/ 5769496 w 7032935"/>
              <a:gd name="connsiteY15" fmla="*/ 310246 h 3400858"/>
              <a:gd name="connsiteX16" fmla="*/ 7032028 w 7032935"/>
              <a:gd name="connsiteY16" fmla="*/ 1281 h 3400858"/>
              <a:gd name="connsiteX17" fmla="*/ 5571640 w 7032935"/>
              <a:gd name="connsiteY17" fmla="*/ 374416 h 3400858"/>
              <a:gd name="connsiteX0" fmla="*/ 5571640 w 7032935"/>
              <a:gd name="connsiteY0" fmla="*/ 374416 h 3400858"/>
              <a:gd name="connsiteX1" fmla="*/ 3785340 w 7032935"/>
              <a:gd name="connsiteY1" fmla="*/ 2096205 h 3400858"/>
              <a:gd name="connsiteX2" fmla="*/ 1391000 w 7032935"/>
              <a:gd name="connsiteY2" fmla="*/ 2139812 h 3400858"/>
              <a:gd name="connsiteX3" fmla="*/ 656904 w 7032935"/>
              <a:gd name="connsiteY3" fmla="*/ 1341321 h 3400858"/>
              <a:gd name="connsiteX4" fmla="*/ 463720 w 7032935"/>
              <a:gd name="connsiteY4" fmla="*/ 1070865 h 3400858"/>
              <a:gd name="connsiteX5" fmla="*/ 115991 w 7032935"/>
              <a:gd name="connsiteY5" fmla="*/ 1302686 h 3400858"/>
              <a:gd name="connsiteX6" fmla="*/ 81 w 7032935"/>
              <a:gd name="connsiteY6" fmla="*/ 1882235 h 3400858"/>
              <a:gd name="connsiteX7" fmla="*/ 128870 w 7032935"/>
              <a:gd name="connsiteY7" fmla="*/ 2680725 h 3400858"/>
              <a:gd name="connsiteX8" fmla="*/ 373569 w 7032935"/>
              <a:gd name="connsiteY8" fmla="*/ 3234517 h 3400858"/>
              <a:gd name="connsiteX9" fmla="*/ 721297 w 7032935"/>
              <a:gd name="connsiteY9" fmla="*/ 3389063 h 3400858"/>
              <a:gd name="connsiteX10" fmla="*/ 965997 w 7032935"/>
              <a:gd name="connsiteY10" fmla="*/ 2976939 h 3400858"/>
              <a:gd name="connsiteX11" fmla="*/ 1236453 w 7032935"/>
              <a:gd name="connsiteY11" fmla="*/ 2564815 h 3400858"/>
              <a:gd name="connsiteX12" fmla="*/ 1903157 w 7032935"/>
              <a:gd name="connsiteY12" fmla="*/ 2502273 h 3400858"/>
              <a:gd name="connsiteX13" fmla="*/ 3679957 w 7032935"/>
              <a:gd name="connsiteY13" fmla="*/ 2392194 h 3400858"/>
              <a:gd name="connsiteX14" fmla="*/ 4702303 w 7032935"/>
              <a:gd name="connsiteY14" fmla="*/ 1490179 h 3400858"/>
              <a:gd name="connsiteX15" fmla="*/ 5769496 w 7032935"/>
              <a:gd name="connsiteY15" fmla="*/ 310246 h 3400858"/>
              <a:gd name="connsiteX16" fmla="*/ 7032028 w 7032935"/>
              <a:gd name="connsiteY16" fmla="*/ 1281 h 3400858"/>
              <a:gd name="connsiteX17" fmla="*/ 5571640 w 7032935"/>
              <a:gd name="connsiteY17" fmla="*/ 374416 h 3400858"/>
              <a:gd name="connsiteX0" fmla="*/ 5571640 w 7032935"/>
              <a:gd name="connsiteY0" fmla="*/ 374416 h 3400858"/>
              <a:gd name="connsiteX1" fmla="*/ 3785340 w 7032935"/>
              <a:gd name="connsiteY1" fmla="*/ 2096205 h 3400858"/>
              <a:gd name="connsiteX2" fmla="*/ 1391000 w 7032935"/>
              <a:gd name="connsiteY2" fmla="*/ 2139812 h 3400858"/>
              <a:gd name="connsiteX3" fmla="*/ 656904 w 7032935"/>
              <a:gd name="connsiteY3" fmla="*/ 1341321 h 3400858"/>
              <a:gd name="connsiteX4" fmla="*/ 463720 w 7032935"/>
              <a:gd name="connsiteY4" fmla="*/ 1070865 h 3400858"/>
              <a:gd name="connsiteX5" fmla="*/ 115991 w 7032935"/>
              <a:gd name="connsiteY5" fmla="*/ 1302686 h 3400858"/>
              <a:gd name="connsiteX6" fmla="*/ 81 w 7032935"/>
              <a:gd name="connsiteY6" fmla="*/ 1882235 h 3400858"/>
              <a:gd name="connsiteX7" fmla="*/ 128870 w 7032935"/>
              <a:gd name="connsiteY7" fmla="*/ 2680725 h 3400858"/>
              <a:gd name="connsiteX8" fmla="*/ 373569 w 7032935"/>
              <a:gd name="connsiteY8" fmla="*/ 3234517 h 3400858"/>
              <a:gd name="connsiteX9" fmla="*/ 721297 w 7032935"/>
              <a:gd name="connsiteY9" fmla="*/ 3389063 h 3400858"/>
              <a:gd name="connsiteX10" fmla="*/ 965997 w 7032935"/>
              <a:gd name="connsiteY10" fmla="*/ 2976939 h 3400858"/>
              <a:gd name="connsiteX11" fmla="*/ 1236453 w 7032935"/>
              <a:gd name="connsiteY11" fmla="*/ 2564815 h 3400858"/>
              <a:gd name="connsiteX12" fmla="*/ 1903157 w 7032935"/>
              <a:gd name="connsiteY12" fmla="*/ 2502273 h 3400858"/>
              <a:gd name="connsiteX13" fmla="*/ 3679957 w 7032935"/>
              <a:gd name="connsiteY13" fmla="*/ 2392194 h 3400858"/>
              <a:gd name="connsiteX14" fmla="*/ 4702303 w 7032935"/>
              <a:gd name="connsiteY14" fmla="*/ 1490179 h 3400858"/>
              <a:gd name="connsiteX15" fmla="*/ 5769496 w 7032935"/>
              <a:gd name="connsiteY15" fmla="*/ 310246 h 3400858"/>
              <a:gd name="connsiteX16" fmla="*/ 7032028 w 7032935"/>
              <a:gd name="connsiteY16" fmla="*/ 1281 h 3400858"/>
              <a:gd name="connsiteX17" fmla="*/ 5571640 w 7032935"/>
              <a:gd name="connsiteY17" fmla="*/ 374416 h 340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32935" h="3400858">
                <a:moveTo>
                  <a:pt x="5571640" y="374416"/>
                </a:moveTo>
                <a:cubicBezTo>
                  <a:pt x="4974541" y="791994"/>
                  <a:pt x="4482113" y="1801972"/>
                  <a:pt x="3785340" y="2096205"/>
                </a:cubicBezTo>
                <a:cubicBezTo>
                  <a:pt x="3088567" y="2390438"/>
                  <a:pt x="1912406" y="2265626"/>
                  <a:pt x="1391000" y="2139812"/>
                </a:cubicBezTo>
                <a:cubicBezTo>
                  <a:pt x="869594" y="2013998"/>
                  <a:pt x="708420" y="1493723"/>
                  <a:pt x="656904" y="1341321"/>
                </a:cubicBezTo>
                <a:cubicBezTo>
                  <a:pt x="605388" y="1188919"/>
                  <a:pt x="553872" y="1077304"/>
                  <a:pt x="463720" y="1070865"/>
                </a:cubicBezTo>
                <a:cubicBezTo>
                  <a:pt x="373568" y="1064426"/>
                  <a:pt x="193264" y="1167458"/>
                  <a:pt x="115991" y="1302686"/>
                </a:cubicBezTo>
                <a:cubicBezTo>
                  <a:pt x="38718" y="1437914"/>
                  <a:pt x="-2065" y="1652562"/>
                  <a:pt x="81" y="1882235"/>
                </a:cubicBezTo>
                <a:cubicBezTo>
                  <a:pt x="2227" y="2111908"/>
                  <a:pt x="66622" y="2455345"/>
                  <a:pt x="128870" y="2680725"/>
                </a:cubicBezTo>
                <a:cubicBezTo>
                  <a:pt x="191118" y="2906105"/>
                  <a:pt x="274831" y="3116461"/>
                  <a:pt x="373569" y="3234517"/>
                </a:cubicBezTo>
                <a:cubicBezTo>
                  <a:pt x="472307" y="3352573"/>
                  <a:pt x="622559" y="3431993"/>
                  <a:pt x="721297" y="3389063"/>
                </a:cubicBezTo>
                <a:cubicBezTo>
                  <a:pt x="820035" y="3346133"/>
                  <a:pt x="918775" y="3140071"/>
                  <a:pt x="965997" y="2976939"/>
                </a:cubicBezTo>
                <a:cubicBezTo>
                  <a:pt x="1013219" y="2813807"/>
                  <a:pt x="1080260" y="2643926"/>
                  <a:pt x="1236453" y="2564815"/>
                </a:cubicBezTo>
                <a:cubicBezTo>
                  <a:pt x="1392646" y="2485704"/>
                  <a:pt x="1495906" y="2531043"/>
                  <a:pt x="1903157" y="2502273"/>
                </a:cubicBezTo>
                <a:cubicBezTo>
                  <a:pt x="2310408" y="2473503"/>
                  <a:pt x="3213433" y="2560876"/>
                  <a:pt x="3679957" y="2392194"/>
                </a:cubicBezTo>
                <a:cubicBezTo>
                  <a:pt x="4146481" y="2223512"/>
                  <a:pt x="4332673" y="2029675"/>
                  <a:pt x="4702303" y="1490179"/>
                </a:cubicBezTo>
                <a:cubicBezTo>
                  <a:pt x="5208375" y="731209"/>
                  <a:pt x="5476350" y="488908"/>
                  <a:pt x="5769496" y="310246"/>
                </a:cubicBezTo>
                <a:cubicBezTo>
                  <a:pt x="6191307" y="42864"/>
                  <a:pt x="7065004" y="-9414"/>
                  <a:pt x="7032028" y="1281"/>
                </a:cubicBezTo>
                <a:cubicBezTo>
                  <a:pt x="6999052" y="11976"/>
                  <a:pt x="6168739" y="-43162"/>
                  <a:pt x="5571640" y="3744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71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32" name="Group 231"/>
          <p:cNvGrpSpPr/>
          <p:nvPr/>
        </p:nvGrpSpPr>
        <p:grpSpPr>
          <a:xfrm>
            <a:off x="209742" y="1476940"/>
            <a:ext cx="325508" cy="5189008"/>
            <a:chOff x="475177" y="709320"/>
            <a:chExt cx="707314" cy="5782281"/>
          </a:xfrm>
        </p:grpSpPr>
        <p:sp>
          <p:nvSpPr>
            <p:cNvPr id="231" name="Can 230"/>
            <p:cNvSpPr/>
            <p:nvPr/>
          </p:nvSpPr>
          <p:spPr>
            <a:xfrm>
              <a:off x="475177" y="791084"/>
              <a:ext cx="707314" cy="5700517"/>
            </a:xfrm>
            <a:prstGeom prst="can">
              <a:avLst/>
            </a:prstGeom>
            <a:gradFill flip="none" rotWithShape="1">
              <a:gsLst>
                <a:gs pos="0">
                  <a:srgbClr val="EF3131">
                    <a:shade val="30000"/>
                    <a:satMod val="115000"/>
                  </a:srgbClr>
                </a:gs>
                <a:gs pos="50000">
                  <a:srgbClr val="EF3131">
                    <a:shade val="67500"/>
                    <a:satMod val="115000"/>
                  </a:srgbClr>
                </a:gs>
                <a:gs pos="100000">
                  <a:srgbClr val="EF3131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CF07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75177" y="709320"/>
              <a:ext cx="707314" cy="321486"/>
            </a:xfrm>
            <a:prstGeom prst="ellipse">
              <a:avLst/>
            </a:prstGeom>
            <a:gradFill flip="none" rotWithShape="1">
              <a:gsLst>
                <a:gs pos="0">
                  <a:srgbClr val="EF3131">
                    <a:shade val="30000"/>
                    <a:satMod val="115000"/>
                  </a:srgbClr>
                </a:gs>
                <a:gs pos="50000">
                  <a:srgbClr val="EF3131">
                    <a:shade val="67500"/>
                    <a:satMod val="115000"/>
                  </a:srgbClr>
                </a:gs>
                <a:gs pos="100000">
                  <a:srgbClr val="EF313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CF07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B73B2D7-3E0A-48FE-BAE2-017364D32782}"/>
              </a:ext>
            </a:extLst>
          </p:cNvPr>
          <p:cNvGrpSpPr/>
          <p:nvPr/>
        </p:nvGrpSpPr>
        <p:grpSpPr>
          <a:xfrm rot="3859436">
            <a:off x="583527" y="1703862"/>
            <a:ext cx="811300" cy="511509"/>
            <a:chOff x="5027308" y="912806"/>
            <a:chExt cx="1588532" cy="640883"/>
          </a:xfrm>
        </p:grpSpPr>
        <p:sp>
          <p:nvSpPr>
            <p:cNvPr id="51" name="Oval 50"/>
            <p:cNvSpPr/>
            <p:nvPr/>
          </p:nvSpPr>
          <p:spPr>
            <a:xfrm rot="6051867">
              <a:off x="5501132" y="438982"/>
              <a:ext cx="640883" cy="1588532"/>
            </a:xfrm>
            <a:custGeom>
              <a:avLst/>
              <a:gdLst>
                <a:gd name="connsiteX0" fmla="*/ 0 w 795306"/>
                <a:gd name="connsiteY0" fmla="*/ 785384 h 1570768"/>
                <a:gd name="connsiteX1" fmla="*/ 397653 w 795306"/>
                <a:gd name="connsiteY1" fmla="*/ 0 h 1570768"/>
                <a:gd name="connsiteX2" fmla="*/ 795306 w 795306"/>
                <a:gd name="connsiteY2" fmla="*/ 785384 h 1570768"/>
                <a:gd name="connsiteX3" fmla="*/ 397653 w 795306"/>
                <a:gd name="connsiteY3" fmla="*/ 1570768 h 1570768"/>
                <a:gd name="connsiteX4" fmla="*/ 0 w 795306"/>
                <a:gd name="connsiteY4" fmla="*/ 785384 h 1570768"/>
                <a:gd name="connsiteX0" fmla="*/ 0 w 650927"/>
                <a:gd name="connsiteY0" fmla="*/ 785384 h 1570768"/>
                <a:gd name="connsiteX1" fmla="*/ 397653 w 650927"/>
                <a:gd name="connsiteY1" fmla="*/ 0 h 1570768"/>
                <a:gd name="connsiteX2" fmla="*/ 650927 w 650927"/>
                <a:gd name="connsiteY2" fmla="*/ 785384 h 1570768"/>
                <a:gd name="connsiteX3" fmla="*/ 397653 w 650927"/>
                <a:gd name="connsiteY3" fmla="*/ 1570768 h 1570768"/>
                <a:gd name="connsiteX4" fmla="*/ 0 w 650927"/>
                <a:gd name="connsiteY4" fmla="*/ 785384 h 1570768"/>
                <a:gd name="connsiteX0" fmla="*/ 0 w 650927"/>
                <a:gd name="connsiteY0" fmla="*/ 785384 h 1859526"/>
                <a:gd name="connsiteX1" fmla="*/ 397653 w 650927"/>
                <a:gd name="connsiteY1" fmla="*/ 0 h 1859526"/>
                <a:gd name="connsiteX2" fmla="*/ 650927 w 650927"/>
                <a:gd name="connsiteY2" fmla="*/ 785384 h 1859526"/>
                <a:gd name="connsiteX3" fmla="*/ 397656 w 650927"/>
                <a:gd name="connsiteY3" fmla="*/ 1859526 h 1859526"/>
                <a:gd name="connsiteX4" fmla="*/ 0 w 650927"/>
                <a:gd name="connsiteY4" fmla="*/ 785384 h 1859526"/>
                <a:gd name="connsiteX0" fmla="*/ 12187 w 663114"/>
                <a:gd name="connsiteY0" fmla="*/ 945807 h 2019949"/>
                <a:gd name="connsiteX1" fmla="*/ 153169 w 663114"/>
                <a:gd name="connsiteY1" fmla="*/ 0 h 2019949"/>
                <a:gd name="connsiteX2" fmla="*/ 663114 w 663114"/>
                <a:gd name="connsiteY2" fmla="*/ 945807 h 2019949"/>
                <a:gd name="connsiteX3" fmla="*/ 409843 w 663114"/>
                <a:gd name="connsiteY3" fmla="*/ 2019949 h 2019949"/>
                <a:gd name="connsiteX4" fmla="*/ 12187 w 663114"/>
                <a:gd name="connsiteY4" fmla="*/ 945807 h 2019949"/>
                <a:gd name="connsiteX0" fmla="*/ 8247 w 659174"/>
                <a:gd name="connsiteY0" fmla="*/ 945807 h 1875570"/>
                <a:gd name="connsiteX1" fmla="*/ 149229 w 659174"/>
                <a:gd name="connsiteY1" fmla="*/ 0 h 1875570"/>
                <a:gd name="connsiteX2" fmla="*/ 659174 w 659174"/>
                <a:gd name="connsiteY2" fmla="*/ 945807 h 1875570"/>
                <a:gd name="connsiteX3" fmla="*/ 341738 w 659174"/>
                <a:gd name="connsiteY3" fmla="*/ 1875570 h 1875570"/>
                <a:gd name="connsiteX4" fmla="*/ 8247 w 659174"/>
                <a:gd name="connsiteY4" fmla="*/ 945807 h 1875570"/>
                <a:gd name="connsiteX0" fmla="*/ 4524 w 751704"/>
                <a:gd name="connsiteY0" fmla="*/ 913758 h 1875647"/>
                <a:gd name="connsiteX1" fmla="*/ 241759 w 751704"/>
                <a:gd name="connsiteY1" fmla="*/ 35 h 1875647"/>
                <a:gd name="connsiteX2" fmla="*/ 751704 w 751704"/>
                <a:gd name="connsiteY2" fmla="*/ 945842 h 1875647"/>
                <a:gd name="connsiteX3" fmla="*/ 434268 w 751704"/>
                <a:gd name="connsiteY3" fmla="*/ 1875605 h 1875647"/>
                <a:gd name="connsiteX4" fmla="*/ 4524 w 751704"/>
                <a:gd name="connsiteY4" fmla="*/ 913758 h 1875647"/>
                <a:gd name="connsiteX0" fmla="*/ 4524 w 751704"/>
                <a:gd name="connsiteY0" fmla="*/ 913758 h 1875647"/>
                <a:gd name="connsiteX1" fmla="*/ 241759 w 751704"/>
                <a:gd name="connsiteY1" fmla="*/ 35 h 1875647"/>
                <a:gd name="connsiteX2" fmla="*/ 751704 w 751704"/>
                <a:gd name="connsiteY2" fmla="*/ 945842 h 1875647"/>
                <a:gd name="connsiteX3" fmla="*/ 434268 w 751704"/>
                <a:gd name="connsiteY3" fmla="*/ 1875605 h 1875647"/>
                <a:gd name="connsiteX4" fmla="*/ 4524 w 751704"/>
                <a:gd name="connsiteY4" fmla="*/ 913758 h 1875647"/>
                <a:gd name="connsiteX0" fmla="*/ 12149 w 759329"/>
                <a:gd name="connsiteY0" fmla="*/ 920230 h 1882119"/>
                <a:gd name="connsiteX1" fmla="*/ 249384 w 759329"/>
                <a:gd name="connsiteY1" fmla="*/ 6507 h 1882119"/>
                <a:gd name="connsiteX2" fmla="*/ 759329 w 759329"/>
                <a:gd name="connsiteY2" fmla="*/ 952314 h 1882119"/>
                <a:gd name="connsiteX3" fmla="*/ 441893 w 759329"/>
                <a:gd name="connsiteY3" fmla="*/ 1882077 h 1882119"/>
                <a:gd name="connsiteX4" fmla="*/ 12149 w 759329"/>
                <a:gd name="connsiteY4" fmla="*/ 920230 h 188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329" h="1882119">
                  <a:moveTo>
                    <a:pt x="12149" y="920230"/>
                  </a:moveTo>
                  <a:cubicBezTo>
                    <a:pt x="-19936" y="607635"/>
                    <a:pt x="-3481" y="81371"/>
                    <a:pt x="249384" y="6507"/>
                  </a:cubicBezTo>
                  <a:cubicBezTo>
                    <a:pt x="502249" y="-68357"/>
                    <a:pt x="759329" y="518558"/>
                    <a:pt x="759329" y="952314"/>
                  </a:cubicBezTo>
                  <a:cubicBezTo>
                    <a:pt x="759329" y="1386070"/>
                    <a:pt x="694757" y="1887424"/>
                    <a:pt x="441893" y="1882077"/>
                  </a:cubicBezTo>
                  <a:cubicBezTo>
                    <a:pt x="189029" y="1876730"/>
                    <a:pt x="44234" y="1232825"/>
                    <a:pt x="12149" y="92023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C9A6E4">
                    <a:alpha val="95686"/>
                  </a:srgbClr>
                </a:gs>
                <a:gs pos="48000">
                  <a:srgbClr val="D9BFE3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5067762" y="940337"/>
              <a:ext cx="1470474" cy="575388"/>
              <a:chOff x="3632137" y="2937818"/>
              <a:chExt cx="1742241" cy="681729"/>
            </a:xfrm>
            <a:solidFill>
              <a:srgbClr val="430C7A"/>
            </a:solidFill>
          </p:grpSpPr>
          <p:sp>
            <p:nvSpPr>
              <p:cNvPr id="53" name="Oval 52"/>
              <p:cNvSpPr/>
              <p:nvPr/>
            </p:nvSpPr>
            <p:spPr>
              <a:xfrm rot="1197956">
                <a:off x="4432177" y="3548917"/>
                <a:ext cx="72516" cy="528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Oval 54"/>
              <p:cNvSpPr/>
              <p:nvPr/>
            </p:nvSpPr>
            <p:spPr>
              <a:xfrm rot="348735">
                <a:off x="4493590" y="3012050"/>
                <a:ext cx="183909" cy="1309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Oval 55"/>
              <p:cNvSpPr/>
              <p:nvPr/>
            </p:nvSpPr>
            <p:spPr>
              <a:xfrm rot="348735">
                <a:off x="4824247" y="3007158"/>
                <a:ext cx="100889" cy="82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Oval 56"/>
              <p:cNvSpPr/>
              <p:nvPr/>
            </p:nvSpPr>
            <p:spPr>
              <a:xfrm rot="348735">
                <a:off x="4207117" y="2980530"/>
                <a:ext cx="138336" cy="115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8" name="Oval 57"/>
              <p:cNvSpPr/>
              <p:nvPr/>
            </p:nvSpPr>
            <p:spPr>
              <a:xfrm rot="348735">
                <a:off x="4697108" y="3079876"/>
                <a:ext cx="111300" cy="1167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9" name="Oval 58"/>
              <p:cNvSpPr/>
              <p:nvPr/>
            </p:nvSpPr>
            <p:spPr>
              <a:xfrm rot="348735">
                <a:off x="5229816" y="3215795"/>
                <a:ext cx="144562" cy="123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Oval 59"/>
              <p:cNvSpPr/>
              <p:nvPr/>
            </p:nvSpPr>
            <p:spPr>
              <a:xfrm rot="348735">
                <a:off x="5068013" y="3107610"/>
                <a:ext cx="175709" cy="1366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1" name="Oval 60"/>
              <p:cNvSpPr/>
              <p:nvPr/>
            </p:nvSpPr>
            <p:spPr>
              <a:xfrm rot="348735">
                <a:off x="4086250" y="2962347"/>
                <a:ext cx="86325" cy="785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2" name="Oval 61"/>
              <p:cNvSpPr/>
              <p:nvPr/>
            </p:nvSpPr>
            <p:spPr>
              <a:xfrm rot="348735">
                <a:off x="3834028" y="2967014"/>
                <a:ext cx="101738" cy="950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Oval 62"/>
              <p:cNvSpPr/>
              <p:nvPr/>
            </p:nvSpPr>
            <p:spPr>
              <a:xfrm rot="348735">
                <a:off x="5256678" y="3373166"/>
                <a:ext cx="81147" cy="578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4" name="Oval 63"/>
              <p:cNvSpPr/>
              <p:nvPr/>
            </p:nvSpPr>
            <p:spPr>
              <a:xfrm rot="1197956">
                <a:off x="3937159" y="3327173"/>
                <a:ext cx="159158" cy="136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5" name="Oval 64"/>
              <p:cNvSpPr/>
              <p:nvPr/>
            </p:nvSpPr>
            <p:spPr>
              <a:xfrm rot="1197956">
                <a:off x="3806882" y="3280271"/>
                <a:ext cx="113998" cy="1159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6" name="Oval 65"/>
              <p:cNvSpPr/>
              <p:nvPr/>
            </p:nvSpPr>
            <p:spPr>
              <a:xfrm rot="1197956">
                <a:off x="4077447" y="3453219"/>
                <a:ext cx="84628" cy="661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7" name="Oval 66"/>
              <p:cNvSpPr/>
              <p:nvPr/>
            </p:nvSpPr>
            <p:spPr>
              <a:xfrm rot="1197956">
                <a:off x="3998616" y="3246194"/>
                <a:ext cx="68425" cy="67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8" name="Oval 67"/>
              <p:cNvSpPr/>
              <p:nvPr/>
            </p:nvSpPr>
            <p:spPr>
              <a:xfrm rot="1197956">
                <a:off x="3979841" y="3081374"/>
                <a:ext cx="115561" cy="985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Oval 68"/>
              <p:cNvSpPr/>
              <p:nvPr/>
            </p:nvSpPr>
            <p:spPr>
              <a:xfrm rot="1197956">
                <a:off x="3632137" y="3120004"/>
                <a:ext cx="181621" cy="1777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Oval 69"/>
              <p:cNvSpPr/>
              <p:nvPr/>
            </p:nvSpPr>
            <p:spPr>
              <a:xfrm rot="1197956">
                <a:off x="4320261" y="3419216"/>
                <a:ext cx="122882" cy="126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1" name="Oval 70"/>
              <p:cNvSpPr/>
              <p:nvPr/>
            </p:nvSpPr>
            <p:spPr>
              <a:xfrm rot="1197956">
                <a:off x="3857082" y="3132013"/>
                <a:ext cx="82581" cy="858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2" name="Oval 71"/>
              <p:cNvSpPr/>
              <p:nvPr/>
            </p:nvSpPr>
            <p:spPr>
              <a:xfrm rot="348735">
                <a:off x="4787087" y="3133768"/>
                <a:ext cx="243527" cy="2063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Oval 72"/>
              <p:cNvSpPr/>
              <p:nvPr/>
            </p:nvSpPr>
            <p:spPr>
              <a:xfrm rot="348735">
                <a:off x="4773505" y="3447830"/>
                <a:ext cx="167188" cy="149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Oval 73"/>
              <p:cNvSpPr/>
              <p:nvPr/>
            </p:nvSpPr>
            <p:spPr>
              <a:xfrm rot="348735">
                <a:off x="5087748" y="3288108"/>
                <a:ext cx="112643" cy="966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5" name="Oval 74"/>
              <p:cNvSpPr/>
              <p:nvPr/>
            </p:nvSpPr>
            <p:spPr>
              <a:xfrm rot="348735">
                <a:off x="4569690" y="3509845"/>
                <a:ext cx="121714" cy="109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6" name="Oval 75"/>
              <p:cNvSpPr/>
              <p:nvPr/>
            </p:nvSpPr>
            <p:spPr>
              <a:xfrm rot="348735">
                <a:off x="4917548" y="3359226"/>
                <a:ext cx="95791" cy="870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7" name="Oval 76"/>
              <p:cNvSpPr/>
              <p:nvPr/>
            </p:nvSpPr>
            <p:spPr>
              <a:xfrm rot="348735">
                <a:off x="4990187" y="3434570"/>
                <a:ext cx="141490" cy="138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Oval 77"/>
              <p:cNvSpPr/>
              <p:nvPr/>
            </p:nvSpPr>
            <p:spPr>
              <a:xfrm rot="348735">
                <a:off x="4694756" y="3368632"/>
                <a:ext cx="95541" cy="816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9" name="Oval 78"/>
              <p:cNvSpPr/>
              <p:nvPr/>
            </p:nvSpPr>
            <p:spPr>
              <a:xfrm rot="348735">
                <a:off x="4527961" y="3413467"/>
                <a:ext cx="73865" cy="646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0" name="Oval 79"/>
              <p:cNvSpPr/>
              <p:nvPr/>
            </p:nvSpPr>
            <p:spPr>
              <a:xfrm rot="348735">
                <a:off x="4958464" y="3025554"/>
                <a:ext cx="87075" cy="778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1" name="Oval 80"/>
              <p:cNvSpPr/>
              <p:nvPr/>
            </p:nvSpPr>
            <p:spPr>
              <a:xfrm rot="348735">
                <a:off x="4383472" y="2937818"/>
                <a:ext cx="95286" cy="922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Oval 81"/>
              <p:cNvSpPr/>
              <p:nvPr/>
            </p:nvSpPr>
            <p:spPr>
              <a:xfrm rot="348735">
                <a:off x="5160973" y="3413451"/>
                <a:ext cx="100398" cy="982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 rot="526513">
            <a:off x="928794" y="3757040"/>
            <a:ext cx="244122" cy="226088"/>
            <a:chOff x="1780291" y="2884238"/>
            <a:chExt cx="335904" cy="300739"/>
          </a:xfrm>
          <a:solidFill>
            <a:schemeClr val="accent1">
              <a:lumMod val="50000"/>
            </a:schemeClr>
          </a:solidFill>
        </p:grpSpPr>
        <p:sp>
          <p:nvSpPr>
            <p:cNvPr id="131" name="Oval 130"/>
            <p:cNvSpPr/>
            <p:nvPr/>
          </p:nvSpPr>
          <p:spPr>
            <a:xfrm>
              <a:off x="1780291" y="28842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2" name="Oval 131"/>
            <p:cNvSpPr/>
            <p:nvPr/>
          </p:nvSpPr>
          <p:spPr>
            <a:xfrm>
              <a:off x="1788313" y="3040957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34" name="Group 133"/>
          <p:cNvGrpSpPr/>
          <p:nvPr/>
        </p:nvGrpSpPr>
        <p:grpSpPr>
          <a:xfrm rot="21363175">
            <a:off x="1131713" y="4450462"/>
            <a:ext cx="208519" cy="189707"/>
            <a:chOff x="1768568" y="2884238"/>
            <a:chExt cx="347627" cy="296420"/>
          </a:xfrm>
          <a:solidFill>
            <a:schemeClr val="accent6">
              <a:lumMod val="75000"/>
            </a:schemeClr>
          </a:solidFill>
        </p:grpSpPr>
        <p:sp>
          <p:nvSpPr>
            <p:cNvPr id="135" name="Oval 134"/>
            <p:cNvSpPr/>
            <p:nvPr/>
          </p:nvSpPr>
          <p:spPr>
            <a:xfrm>
              <a:off x="1768568" y="28842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6" name="Oval 135"/>
            <p:cNvSpPr/>
            <p:nvPr/>
          </p:nvSpPr>
          <p:spPr>
            <a:xfrm>
              <a:off x="1788313" y="30366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37" name="Group 136"/>
          <p:cNvGrpSpPr/>
          <p:nvPr/>
        </p:nvGrpSpPr>
        <p:grpSpPr>
          <a:xfrm rot="20691723">
            <a:off x="994183" y="4765847"/>
            <a:ext cx="197200" cy="169488"/>
            <a:chOff x="1748207" y="2884238"/>
            <a:chExt cx="356265" cy="296420"/>
          </a:xfrm>
          <a:solidFill>
            <a:srgbClr val="FFC000"/>
          </a:solidFill>
        </p:grpSpPr>
        <p:sp>
          <p:nvSpPr>
            <p:cNvPr id="138" name="Oval 137"/>
            <p:cNvSpPr/>
            <p:nvPr/>
          </p:nvSpPr>
          <p:spPr>
            <a:xfrm>
              <a:off x="1748207" y="28842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9" name="Oval 138"/>
            <p:cNvSpPr/>
            <p:nvPr/>
          </p:nvSpPr>
          <p:spPr>
            <a:xfrm>
              <a:off x="1776590" y="30366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3385248" y="2072629"/>
            <a:ext cx="135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БОЛЬ</a:t>
            </a:r>
            <a:endParaRPr lang="fi-FI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02194" y="2066236"/>
            <a:ext cx="157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Таламус</a:t>
            </a:r>
            <a:endParaRPr lang="fi-FI" dirty="0"/>
          </a:p>
        </p:txBody>
      </p:sp>
      <p:sp>
        <p:nvSpPr>
          <p:cNvPr id="159" name="TextBox 158"/>
          <p:cNvSpPr txBox="1"/>
          <p:nvPr/>
        </p:nvSpPr>
        <p:spPr>
          <a:xfrm>
            <a:off x="3967862" y="3507699"/>
            <a:ext cx="186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Тригеминальный</a:t>
            </a:r>
            <a:endParaRPr lang="en-US" dirty="0"/>
          </a:p>
          <a:p>
            <a:pPr algn="ctr"/>
            <a:r>
              <a:rPr lang="ru-RU" dirty="0"/>
              <a:t>ганглий</a:t>
            </a:r>
            <a:endParaRPr lang="fi-FI" dirty="0"/>
          </a:p>
        </p:txBody>
      </p:sp>
      <p:sp>
        <p:nvSpPr>
          <p:cNvPr id="160" name="TextBox 159"/>
          <p:cNvSpPr txBox="1"/>
          <p:nvPr/>
        </p:nvSpPr>
        <p:spPr>
          <a:xfrm>
            <a:off x="5434612" y="4586046"/>
            <a:ext cx="15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Ствол мозга</a:t>
            </a:r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4D2398-8F6A-44B7-9CF4-0FEACE9D3189}"/>
              </a:ext>
            </a:extLst>
          </p:cNvPr>
          <p:cNvGrpSpPr/>
          <p:nvPr/>
        </p:nvGrpSpPr>
        <p:grpSpPr>
          <a:xfrm rot="20491223">
            <a:off x="2589748" y="4297775"/>
            <a:ext cx="813461" cy="486078"/>
            <a:chOff x="5328138" y="4123592"/>
            <a:chExt cx="953932" cy="871558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ED95DE21-1836-4FBF-8EA3-D9CFB3CF9B01}"/>
                </a:ext>
              </a:extLst>
            </p:cNvPr>
            <p:cNvSpPr/>
            <p:nvPr/>
          </p:nvSpPr>
          <p:spPr>
            <a:xfrm>
              <a:off x="5328138" y="4123592"/>
              <a:ext cx="316524" cy="606670"/>
            </a:xfrm>
            <a:custGeom>
              <a:avLst/>
              <a:gdLst>
                <a:gd name="connsiteX0" fmla="*/ 0 w 316524"/>
                <a:gd name="connsiteY0" fmla="*/ 298939 h 606670"/>
                <a:gd name="connsiteX1" fmla="*/ 70339 w 316524"/>
                <a:gd name="connsiteY1" fmla="*/ 246185 h 606670"/>
                <a:gd name="connsiteX2" fmla="*/ 79131 w 316524"/>
                <a:gd name="connsiteY2" fmla="*/ 219808 h 606670"/>
                <a:gd name="connsiteX3" fmla="*/ 105508 w 316524"/>
                <a:gd name="connsiteY3" fmla="*/ 175846 h 606670"/>
                <a:gd name="connsiteX4" fmla="*/ 140677 w 316524"/>
                <a:gd name="connsiteY4" fmla="*/ 105508 h 606670"/>
                <a:gd name="connsiteX5" fmla="*/ 149470 w 316524"/>
                <a:gd name="connsiteY5" fmla="*/ 61546 h 606670"/>
                <a:gd name="connsiteX6" fmla="*/ 167054 w 316524"/>
                <a:gd name="connsiteY6" fmla="*/ 26377 h 606670"/>
                <a:gd name="connsiteX7" fmla="*/ 175847 w 316524"/>
                <a:gd name="connsiteY7" fmla="*/ 0 h 606670"/>
                <a:gd name="connsiteX8" fmla="*/ 184639 w 316524"/>
                <a:gd name="connsiteY8" fmla="*/ 202223 h 606670"/>
                <a:gd name="connsiteX9" fmla="*/ 167054 w 316524"/>
                <a:gd name="connsiteY9" fmla="*/ 369277 h 606670"/>
                <a:gd name="connsiteX10" fmla="*/ 158262 w 316524"/>
                <a:gd name="connsiteY10" fmla="*/ 474785 h 606670"/>
                <a:gd name="connsiteX11" fmla="*/ 149470 w 316524"/>
                <a:gd name="connsiteY11" fmla="*/ 518746 h 606670"/>
                <a:gd name="connsiteX12" fmla="*/ 158262 w 316524"/>
                <a:gd name="connsiteY12" fmla="*/ 606670 h 606670"/>
                <a:gd name="connsiteX13" fmla="*/ 211016 w 316524"/>
                <a:gd name="connsiteY13" fmla="*/ 571500 h 606670"/>
                <a:gd name="connsiteX14" fmla="*/ 254977 w 316524"/>
                <a:gd name="connsiteY14" fmla="*/ 518746 h 606670"/>
                <a:gd name="connsiteX15" fmla="*/ 263770 w 316524"/>
                <a:gd name="connsiteY15" fmla="*/ 492370 h 606670"/>
                <a:gd name="connsiteX16" fmla="*/ 281354 w 316524"/>
                <a:gd name="connsiteY16" fmla="*/ 465993 h 606670"/>
                <a:gd name="connsiteX17" fmla="*/ 307731 w 316524"/>
                <a:gd name="connsiteY17" fmla="*/ 439616 h 606670"/>
                <a:gd name="connsiteX18" fmla="*/ 316524 w 316524"/>
                <a:gd name="connsiteY18" fmla="*/ 430823 h 6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524" h="606670">
                  <a:moveTo>
                    <a:pt x="0" y="298939"/>
                  </a:moveTo>
                  <a:cubicBezTo>
                    <a:pt x="25257" y="283785"/>
                    <a:pt x="53245" y="271826"/>
                    <a:pt x="70339" y="246185"/>
                  </a:cubicBezTo>
                  <a:cubicBezTo>
                    <a:pt x="75480" y="238474"/>
                    <a:pt x="74986" y="228097"/>
                    <a:pt x="79131" y="219808"/>
                  </a:cubicBezTo>
                  <a:cubicBezTo>
                    <a:pt x="86773" y="204523"/>
                    <a:pt x="97406" y="190893"/>
                    <a:pt x="105508" y="175846"/>
                  </a:cubicBezTo>
                  <a:cubicBezTo>
                    <a:pt x="117936" y="152766"/>
                    <a:pt x="140677" y="105508"/>
                    <a:pt x="140677" y="105508"/>
                  </a:cubicBezTo>
                  <a:cubicBezTo>
                    <a:pt x="143608" y="90854"/>
                    <a:pt x="144744" y="75723"/>
                    <a:pt x="149470" y="61546"/>
                  </a:cubicBezTo>
                  <a:cubicBezTo>
                    <a:pt x="153615" y="49112"/>
                    <a:pt x="161891" y="38424"/>
                    <a:pt x="167054" y="26377"/>
                  </a:cubicBezTo>
                  <a:cubicBezTo>
                    <a:pt x="170705" y="17858"/>
                    <a:pt x="172916" y="8792"/>
                    <a:pt x="175847" y="0"/>
                  </a:cubicBezTo>
                  <a:cubicBezTo>
                    <a:pt x="225764" y="74878"/>
                    <a:pt x="195185" y="17663"/>
                    <a:pt x="184639" y="202223"/>
                  </a:cubicBezTo>
                  <a:cubicBezTo>
                    <a:pt x="176820" y="339058"/>
                    <a:pt x="186046" y="293314"/>
                    <a:pt x="167054" y="369277"/>
                  </a:cubicBezTo>
                  <a:cubicBezTo>
                    <a:pt x="164123" y="404446"/>
                    <a:pt x="162385" y="439735"/>
                    <a:pt x="158262" y="474785"/>
                  </a:cubicBezTo>
                  <a:cubicBezTo>
                    <a:pt x="156516" y="489627"/>
                    <a:pt x="149470" y="503802"/>
                    <a:pt x="149470" y="518746"/>
                  </a:cubicBezTo>
                  <a:cubicBezTo>
                    <a:pt x="149470" y="548200"/>
                    <a:pt x="155331" y="577362"/>
                    <a:pt x="158262" y="606670"/>
                  </a:cubicBezTo>
                  <a:cubicBezTo>
                    <a:pt x="175847" y="594947"/>
                    <a:pt x="199293" y="589085"/>
                    <a:pt x="211016" y="571500"/>
                  </a:cubicBezTo>
                  <a:cubicBezTo>
                    <a:pt x="235497" y="534777"/>
                    <a:pt x="221128" y="552595"/>
                    <a:pt x="254977" y="518746"/>
                  </a:cubicBezTo>
                  <a:cubicBezTo>
                    <a:pt x="257908" y="509954"/>
                    <a:pt x="259625" y="500659"/>
                    <a:pt x="263770" y="492370"/>
                  </a:cubicBezTo>
                  <a:cubicBezTo>
                    <a:pt x="268496" y="482919"/>
                    <a:pt x="274589" y="474111"/>
                    <a:pt x="281354" y="465993"/>
                  </a:cubicBezTo>
                  <a:cubicBezTo>
                    <a:pt x="289314" y="456441"/>
                    <a:pt x="298939" y="448408"/>
                    <a:pt x="307731" y="439616"/>
                  </a:cubicBezTo>
                  <a:lnTo>
                    <a:pt x="316524" y="43082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DEB1CFB-CA51-4215-B2CF-66147AF17BBE}"/>
                </a:ext>
              </a:extLst>
            </p:cNvPr>
            <p:cNvSpPr/>
            <p:nvPr/>
          </p:nvSpPr>
          <p:spPr>
            <a:xfrm>
              <a:off x="5656434" y="4260254"/>
              <a:ext cx="316524" cy="606670"/>
            </a:xfrm>
            <a:custGeom>
              <a:avLst/>
              <a:gdLst>
                <a:gd name="connsiteX0" fmla="*/ 0 w 316524"/>
                <a:gd name="connsiteY0" fmla="*/ 298939 h 606670"/>
                <a:gd name="connsiteX1" fmla="*/ 70339 w 316524"/>
                <a:gd name="connsiteY1" fmla="*/ 246185 h 606670"/>
                <a:gd name="connsiteX2" fmla="*/ 79131 w 316524"/>
                <a:gd name="connsiteY2" fmla="*/ 219808 h 606670"/>
                <a:gd name="connsiteX3" fmla="*/ 105508 w 316524"/>
                <a:gd name="connsiteY3" fmla="*/ 175846 h 606670"/>
                <a:gd name="connsiteX4" fmla="*/ 140677 w 316524"/>
                <a:gd name="connsiteY4" fmla="*/ 105508 h 606670"/>
                <a:gd name="connsiteX5" fmla="*/ 149470 w 316524"/>
                <a:gd name="connsiteY5" fmla="*/ 61546 h 606670"/>
                <a:gd name="connsiteX6" fmla="*/ 167054 w 316524"/>
                <a:gd name="connsiteY6" fmla="*/ 26377 h 606670"/>
                <a:gd name="connsiteX7" fmla="*/ 175847 w 316524"/>
                <a:gd name="connsiteY7" fmla="*/ 0 h 606670"/>
                <a:gd name="connsiteX8" fmla="*/ 184639 w 316524"/>
                <a:gd name="connsiteY8" fmla="*/ 202223 h 606670"/>
                <a:gd name="connsiteX9" fmla="*/ 167054 w 316524"/>
                <a:gd name="connsiteY9" fmla="*/ 369277 h 606670"/>
                <a:gd name="connsiteX10" fmla="*/ 158262 w 316524"/>
                <a:gd name="connsiteY10" fmla="*/ 474785 h 606670"/>
                <a:gd name="connsiteX11" fmla="*/ 149470 w 316524"/>
                <a:gd name="connsiteY11" fmla="*/ 518746 h 606670"/>
                <a:gd name="connsiteX12" fmla="*/ 158262 w 316524"/>
                <a:gd name="connsiteY12" fmla="*/ 606670 h 606670"/>
                <a:gd name="connsiteX13" fmla="*/ 211016 w 316524"/>
                <a:gd name="connsiteY13" fmla="*/ 571500 h 606670"/>
                <a:gd name="connsiteX14" fmla="*/ 254977 w 316524"/>
                <a:gd name="connsiteY14" fmla="*/ 518746 h 606670"/>
                <a:gd name="connsiteX15" fmla="*/ 263770 w 316524"/>
                <a:gd name="connsiteY15" fmla="*/ 492370 h 606670"/>
                <a:gd name="connsiteX16" fmla="*/ 281354 w 316524"/>
                <a:gd name="connsiteY16" fmla="*/ 465993 h 606670"/>
                <a:gd name="connsiteX17" fmla="*/ 307731 w 316524"/>
                <a:gd name="connsiteY17" fmla="*/ 439616 h 606670"/>
                <a:gd name="connsiteX18" fmla="*/ 316524 w 316524"/>
                <a:gd name="connsiteY18" fmla="*/ 430823 h 6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524" h="606670">
                  <a:moveTo>
                    <a:pt x="0" y="298939"/>
                  </a:moveTo>
                  <a:cubicBezTo>
                    <a:pt x="25257" y="283785"/>
                    <a:pt x="53245" y="271826"/>
                    <a:pt x="70339" y="246185"/>
                  </a:cubicBezTo>
                  <a:cubicBezTo>
                    <a:pt x="75480" y="238474"/>
                    <a:pt x="74986" y="228097"/>
                    <a:pt x="79131" y="219808"/>
                  </a:cubicBezTo>
                  <a:cubicBezTo>
                    <a:pt x="86773" y="204523"/>
                    <a:pt x="97406" y="190893"/>
                    <a:pt x="105508" y="175846"/>
                  </a:cubicBezTo>
                  <a:cubicBezTo>
                    <a:pt x="117936" y="152766"/>
                    <a:pt x="140677" y="105508"/>
                    <a:pt x="140677" y="105508"/>
                  </a:cubicBezTo>
                  <a:cubicBezTo>
                    <a:pt x="143608" y="90854"/>
                    <a:pt x="144744" y="75723"/>
                    <a:pt x="149470" y="61546"/>
                  </a:cubicBezTo>
                  <a:cubicBezTo>
                    <a:pt x="153615" y="49112"/>
                    <a:pt x="161891" y="38424"/>
                    <a:pt x="167054" y="26377"/>
                  </a:cubicBezTo>
                  <a:cubicBezTo>
                    <a:pt x="170705" y="17858"/>
                    <a:pt x="172916" y="8792"/>
                    <a:pt x="175847" y="0"/>
                  </a:cubicBezTo>
                  <a:cubicBezTo>
                    <a:pt x="225764" y="74878"/>
                    <a:pt x="195185" y="17663"/>
                    <a:pt x="184639" y="202223"/>
                  </a:cubicBezTo>
                  <a:cubicBezTo>
                    <a:pt x="176820" y="339058"/>
                    <a:pt x="186046" y="293314"/>
                    <a:pt x="167054" y="369277"/>
                  </a:cubicBezTo>
                  <a:cubicBezTo>
                    <a:pt x="164123" y="404446"/>
                    <a:pt x="162385" y="439735"/>
                    <a:pt x="158262" y="474785"/>
                  </a:cubicBezTo>
                  <a:cubicBezTo>
                    <a:pt x="156516" y="489627"/>
                    <a:pt x="149470" y="503802"/>
                    <a:pt x="149470" y="518746"/>
                  </a:cubicBezTo>
                  <a:cubicBezTo>
                    <a:pt x="149470" y="548200"/>
                    <a:pt x="155331" y="577362"/>
                    <a:pt x="158262" y="606670"/>
                  </a:cubicBezTo>
                  <a:cubicBezTo>
                    <a:pt x="175847" y="594947"/>
                    <a:pt x="199293" y="589085"/>
                    <a:pt x="211016" y="571500"/>
                  </a:cubicBezTo>
                  <a:cubicBezTo>
                    <a:pt x="235497" y="534777"/>
                    <a:pt x="221128" y="552595"/>
                    <a:pt x="254977" y="518746"/>
                  </a:cubicBezTo>
                  <a:cubicBezTo>
                    <a:pt x="257908" y="509954"/>
                    <a:pt x="259625" y="500659"/>
                    <a:pt x="263770" y="492370"/>
                  </a:cubicBezTo>
                  <a:cubicBezTo>
                    <a:pt x="268496" y="482919"/>
                    <a:pt x="274589" y="474111"/>
                    <a:pt x="281354" y="465993"/>
                  </a:cubicBezTo>
                  <a:cubicBezTo>
                    <a:pt x="289314" y="456441"/>
                    <a:pt x="298939" y="448408"/>
                    <a:pt x="307731" y="439616"/>
                  </a:cubicBezTo>
                  <a:lnTo>
                    <a:pt x="316524" y="43082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8CDF5AA-F35E-4D7E-B39C-A265881A16B3}"/>
                </a:ext>
              </a:extLst>
            </p:cNvPr>
            <p:cNvSpPr/>
            <p:nvPr/>
          </p:nvSpPr>
          <p:spPr>
            <a:xfrm>
              <a:off x="5965546" y="4388480"/>
              <a:ext cx="316524" cy="606670"/>
            </a:xfrm>
            <a:custGeom>
              <a:avLst/>
              <a:gdLst>
                <a:gd name="connsiteX0" fmla="*/ 0 w 316524"/>
                <a:gd name="connsiteY0" fmla="*/ 298939 h 606670"/>
                <a:gd name="connsiteX1" fmla="*/ 70339 w 316524"/>
                <a:gd name="connsiteY1" fmla="*/ 246185 h 606670"/>
                <a:gd name="connsiteX2" fmla="*/ 79131 w 316524"/>
                <a:gd name="connsiteY2" fmla="*/ 219808 h 606670"/>
                <a:gd name="connsiteX3" fmla="*/ 105508 w 316524"/>
                <a:gd name="connsiteY3" fmla="*/ 175846 h 606670"/>
                <a:gd name="connsiteX4" fmla="*/ 140677 w 316524"/>
                <a:gd name="connsiteY4" fmla="*/ 105508 h 606670"/>
                <a:gd name="connsiteX5" fmla="*/ 149470 w 316524"/>
                <a:gd name="connsiteY5" fmla="*/ 61546 h 606670"/>
                <a:gd name="connsiteX6" fmla="*/ 167054 w 316524"/>
                <a:gd name="connsiteY6" fmla="*/ 26377 h 606670"/>
                <a:gd name="connsiteX7" fmla="*/ 175847 w 316524"/>
                <a:gd name="connsiteY7" fmla="*/ 0 h 606670"/>
                <a:gd name="connsiteX8" fmla="*/ 184639 w 316524"/>
                <a:gd name="connsiteY8" fmla="*/ 202223 h 606670"/>
                <a:gd name="connsiteX9" fmla="*/ 167054 w 316524"/>
                <a:gd name="connsiteY9" fmla="*/ 369277 h 606670"/>
                <a:gd name="connsiteX10" fmla="*/ 158262 w 316524"/>
                <a:gd name="connsiteY10" fmla="*/ 474785 h 606670"/>
                <a:gd name="connsiteX11" fmla="*/ 149470 w 316524"/>
                <a:gd name="connsiteY11" fmla="*/ 518746 h 606670"/>
                <a:gd name="connsiteX12" fmla="*/ 158262 w 316524"/>
                <a:gd name="connsiteY12" fmla="*/ 606670 h 606670"/>
                <a:gd name="connsiteX13" fmla="*/ 211016 w 316524"/>
                <a:gd name="connsiteY13" fmla="*/ 571500 h 606670"/>
                <a:gd name="connsiteX14" fmla="*/ 254977 w 316524"/>
                <a:gd name="connsiteY14" fmla="*/ 518746 h 606670"/>
                <a:gd name="connsiteX15" fmla="*/ 263770 w 316524"/>
                <a:gd name="connsiteY15" fmla="*/ 492370 h 606670"/>
                <a:gd name="connsiteX16" fmla="*/ 281354 w 316524"/>
                <a:gd name="connsiteY16" fmla="*/ 465993 h 606670"/>
                <a:gd name="connsiteX17" fmla="*/ 307731 w 316524"/>
                <a:gd name="connsiteY17" fmla="*/ 439616 h 606670"/>
                <a:gd name="connsiteX18" fmla="*/ 316524 w 316524"/>
                <a:gd name="connsiteY18" fmla="*/ 430823 h 6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524" h="606670">
                  <a:moveTo>
                    <a:pt x="0" y="298939"/>
                  </a:moveTo>
                  <a:cubicBezTo>
                    <a:pt x="25257" y="283785"/>
                    <a:pt x="53245" y="271826"/>
                    <a:pt x="70339" y="246185"/>
                  </a:cubicBezTo>
                  <a:cubicBezTo>
                    <a:pt x="75480" y="238474"/>
                    <a:pt x="74986" y="228097"/>
                    <a:pt x="79131" y="219808"/>
                  </a:cubicBezTo>
                  <a:cubicBezTo>
                    <a:pt x="86773" y="204523"/>
                    <a:pt x="97406" y="190893"/>
                    <a:pt x="105508" y="175846"/>
                  </a:cubicBezTo>
                  <a:cubicBezTo>
                    <a:pt x="117936" y="152766"/>
                    <a:pt x="140677" y="105508"/>
                    <a:pt x="140677" y="105508"/>
                  </a:cubicBezTo>
                  <a:cubicBezTo>
                    <a:pt x="143608" y="90854"/>
                    <a:pt x="144744" y="75723"/>
                    <a:pt x="149470" y="61546"/>
                  </a:cubicBezTo>
                  <a:cubicBezTo>
                    <a:pt x="153615" y="49112"/>
                    <a:pt x="161891" y="38424"/>
                    <a:pt x="167054" y="26377"/>
                  </a:cubicBezTo>
                  <a:cubicBezTo>
                    <a:pt x="170705" y="17858"/>
                    <a:pt x="172916" y="8792"/>
                    <a:pt x="175847" y="0"/>
                  </a:cubicBezTo>
                  <a:cubicBezTo>
                    <a:pt x="225764" y="74878"/>
                    <a:pt x="195185" y="17663"/>
                    <a:pt x="184639" y="202223"/>
                  </a:cubicBezTo>
                  <a:cubicBezTo>
                    <a:pt x="176820" y="339058"/>
                    <a:pt x="186046" y="293314"/>
                    <a:pt x="167054" y="369277"/>
                  </a:cubicBezTo>
                  <a:cubicBezTo>
                    <a:pt x="164123" y="404446"/>
                    <a:pt x="162385" y="439735"/>
                    <a:pt x="158262" y="474785"/>
                  </a:cubicBezTo>
                  <a:cubicBezTo>
                    <a:pt x="156516" y="489627"/>
                    <a:pt x="149470" y="503802"/>
                    <a:pt x="149470" y="518746"/>
                  </a:cubicBezTo>
                  <a:cubicBezTo>
                    <a:pt x="149470" y="548200"/>
                    <a:pt x="155331" y="577362"/>
                    <a:pt x="158262" y="606670"/>
                  </a:cubicBezTo>
                  <a:cubicBezTo>
                    <a:pt x="175847" y="594947"/>
                    <a:pt x="199293" y="589085"/>
                    <a:pt x="211016" y="571500"/>
                  </a:cubicBezTo>
                  <a:cubicBezTo>
                    <a:pt x="235497" y="534777"/>
                    <a:pt x="221128" y="552595"/>
                    <a:pt x="254977" y="518746"/>
                  </a:cubicBezTo>
                  <a:cubicBezTo>
                    <a:pt x="257908" y="509954"/>
                    <a:pt x="259625" y="500659"/>
                    <a:pt x="263770" y="492370"/>
                  </a:cubicBezTo>
                  <a:cubicBezTo>
                    <a:pt x="268496" y="482919"/>
                    <a:pt x="274589" y="474111"/>
                    <a:pt x="281354" y="465993"/>
                  </a:cubicBezTo>
                  <a:cubicBezTo>
                    <a:pt x="289314" y="456441"/>
                    <a:pt x="298939" y="448408"/>
                    <a:pt x="307731" y="439616"/>
                  </a:cubicBezTo>
                  <a:lnTo>
                    <a:pt x="316524" y="43082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43E845B9-9BCF-49EC-BF2B-DC08D8540528}"/>
              </a:ext>
            </a:extLst>
          </p:cNvPr>
          <p:cNvSpPr/>
          <p:nvPr/>
        </p:nvSpPr>
        <p:spPr>
          <a:xfrm rot="18712672">
            <a:off x="3173238" y="3703464"/>
            <a:ext cx="859883" cy="200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7E612E4-EE05-4221-B489-5ED59D64CD9A}"/>
              </a:ext>
            </a:extLst>
          </p:cNvPr>
          <p:cNvGrpSpPr/>
          <p:nvPr/>
        </p:nvGrpSpPr>
        <p:grpSpPr>
          <a:xfrm>
            <a:off x="778030" y="5549287"/>
            <a:ext cx="680154" cy="871100"/>
            <a:chOff x="3800557" y="4380945"/>
            <a:chExt cx="1111869" cy="1429011"/>
          </a:xfrm>
        </p:grpSpPr>
        <p:sp>
          <p:nvSpPr>
            <p:cNvPr id="5" name="Oval 4"/>
            <p:cNvSpPr/>
            <p:nvPr/>
          </p:nvSpPr>
          <p:spPr>
            <a:xfrm rot="1712399">
              <a:off x="3816318" y="4380945"/>
              <a:ext cx="1063897" cy="14290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0000">
                  <a:srgbClr val="C9A6E4"/>
                </a:gs>
                <a:gs pos="54000">
                  <a:srgbClr val="D9BFE3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AED9B0DF-0ABC-4DB8-B031-62E600801992}"/>
                </a:ext>
              </a:extLst>
            </p:cNvPr>
            <p:cNvGrpSpPr/>
            <p:nvPr/>
          </p:nvGrpSpPr>
          <p:grpSpPr>
            <a:xfrm>
              <a:off x="3800557" y="4451066"/>
              <a:ext cx="1111869" cy="1263024"/>
              <a:chOff x="3800557" y="4451066"/>
              <a:chExt cx="1111869" cy="126302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487739" y="4451066"/>
                <a:ext cx="97918" cy="120604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53315" y="4684879"/>
                <a:ext cx="207144" cy="209023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44434" y="4613174"/>
                <a:ext cx="121975" cy="12723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751594" y="5149695"/>
                <a:ext cx="82184" cy="9002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" name="Oval 17"/>
              <p:cNvSpPr/>
              <p:nvPr/>
            </p:nvSpPr>
            <p:spPr>
              <a:xfrm rot="849221">
                <a:off x="4004446" y="5373359"/>
                <a:ext cx="153138" cy="181125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 rot="849221">
                <a:off x="3882338" y="5326621"/>
                <a:ext cx="97918" cy="120604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" name="Oval 19"/>
              <p:cNvSpPr/>
              <p:nvPr/>
            </p:nvSpPr>
            <p:spPr>
              <a:xfrm rot="849221">
                <a:off x="4101837" y="5587719"/>
                <a:ext cx="102599" cy="12637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" name="Oval 21"/>
              <p:cNvSpPr/>
              <p:nvPr/>
            </p:nvSpPr>
            <p:spPr>
              <a:xfrm rot="849221">
                <a:off x="4021911" y="4824249"/>
                <a:ext cx="107084" cy="131894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Oval 25"/>
              <p:cNvSpPr/>
              <p:nvPr/>
            </p:nvSpPr>
            <p:spPr>
              <a:xfrm rot="849221">
                <a:off x="3880673" y="4853662"/>
                <a:ext cx="82184" cy="101225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03643" y="5430635"/>
                <a:ext cx="151460" cy="182108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407918" y="5626331"/>
                <a:ext cx="66997" cy="82520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515449" y="5279603"/>
                <a:ext cx="107084" cy="131894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62779" y="4550088"/>
                <a:ext cx="66997" cy="82520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316284" y="4451066"/>
                <a:ext cx="91634" cy="88754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76356" y="5299336"/>
                <a:ext cx="82184" cy="85917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2" name="Oval 141"/>
              <p:cNvSpPr/>
              <p:nvPr/>
            </p:nvSpPr>
            <p:spPr>
              <a:xfrm rot="849221">
                <a:off x="4306564" y="5563130"/>
                <a:ext cx="100001" cy="114405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3" name="Oval 142"/>
              <p:cNvSpPr/>
              <p:nvPr/>
            </p:nvSpPr>
            <p:spPr>
              <a:xfrm rot="849221">
                <a:off x="4267677" y="5423485"/>
                <a:ext cx="111483" cy="10820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4" name="Oval 143"/>
              <p:cNvSpPr/>
              <p:nvPr/>
            </p:nvSpPr>
            <p:spPr>
              <a:xfrm rot="849221">
                <a:off x="3921788" y="5524201"/>
                <a:ext cx="82675" cy="91586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7" name="Oval 146"/>
              <p:cNvSpPr/>
              <p:nvPr/>
            </p:nvSpPr>
            <p:spPr>
              <a:xfrm rot="849221">
                <a:off x="3834686" y="5022641"/>
                <a:ext cx="114130" cy="104519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849221">
                <a:off x="4295314" y="4582397"/>
                <a:ext cx="65360" cy="6209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849221">
                <a:off x="3800557" y="5203106"/>
                <a:ext cx="61239" cy="67158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849221">
                <a:off x="3996619" y="5202573"/>
                <a:ext cx="71623" cy="79374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849221">
                <a:off x="4410331" y="4575431"/>
                <a:ext cx="89522" cy="87962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201961" y="4672363"/>
                <a:ext cx="121975" cy="12723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489607" y="4671291"/>
                <a:ext cx="121975" cy="12723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182294" y="4547423"/>
                <a:ext cx="85402" cy="83425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692086" y="4958183"/>
                <a:ext cx="121975" cy="12723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635264" y="5161982"/>
                <a:ext cx="82184" cy="9002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840198" y="4917850"/>
                <a:ext cx="72228" cy="76318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897100" y="5160707"/>
                <a:ext cx="73518" cy="61786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971955" y="4734205"/>
                <a:ext cx="82184" cy="9002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584437" y="4899850"/>
                <a:ext cx="82184" cy="90021"/>
              </a:xfrm>
              <a:prstGeom prst="ellipse">
                <a:avLst/>
              </a:prstGeom>
              <a:solidFill>
                <a:srgbClr val="320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4080A4F0-48FD-404D-B9B5-D631EE1F0ADC}"/>
              </a:ext>
            </a:extLst>
          </p:cNvPr>
          <p:cNvSpPr txBox="1"/>
          <p:nvPr/>
        </p:nvSpPr>
        <p:spPr>
          <a:xfrm>
            <a:off x="934672" y="3426173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P2X3</a:t>
            </a:r>
            <a:endParaRPr lang="fi-FI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3E797B3-280D-40C0-8F12-198923AE3DC4}"/>
              </a:ext>
            </a:extLst>
          </p:cNvPr>
          <p:cNvSpPr txBox="1"/>
          <p:nvPr/>
        </p:nvSpPr>
        <p:spPr>
          <a:xfrm>
            <a:off x="557260" y="4157650"/>
            <a:ext cx="78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TRPV1</a:t>
            </a:r>
            <a:endParaRPr lang="fi-FI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EDD9DC-97F1-417C-B8C0-A13B14270EA3}"/>
              </a:ext>
            </a:extLst>
          </p:cNvPr>
          <p:cNvSpPr txBox="1"/>
          <p:nvPr/>
        </p:nvSpPr>
        <p:spPr>
          <a:xfrm>
            <a:off x="1029720" y="4923173"/>
            <a:ext cx="74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5-HT3</a:t>
            </a:r>
            <a:endParaRPr lang="fi-FI" dirty="0"/>
          </a:p>
        </p:txBody>
      </p:sp>
      <p:grpSp>
        <p:nvGrpSpPr>
          <p:cNvPr id="103" name="Group 133">
            <a:extLst>
              <a:ext uri="{FF2B5EF4-FFF2-40B4-BE49-F238E27FC236}">
                <a16:creationId xmlns:a16="http://schemas.microsoft.com/office/drawing/2014/main" id="{89399F37-B675-4508-98C5-BC8632054466}"/>
              </a:ext>
            </a:extLst>
          </p:cNvPr>
          <p:cNvGrpSpPr/>
          <p:nvPr/>
        </p:nvGrpSpPr>
        <p:grpSpPr>
          <a:xfrm rot="16513103">
            <a:off x="1435662" y="4146980"/>
            <a:ext cx="187055" cy="147672"/>
            <a:chOff x="1768568" y="2884238"/>
            <a:chExt cx="347627" cy="296420"/>
          </a:xfrm>
          <a:solidFill>
            <a:schemeClr val="bg2">
              <a:lumMod val="50000"/>
            </a:schemeClr>
          </a:solidFill>
        </p:grpSpPr>
        <p:sp>
          <p:nvSpPr>
            <p:cNvPr id="104" name="Oval 134">
              <a:extLst>
                <a:ext uri="{FF2B5EF4-FFF2-40B4-BE49-F238E27FC236}">
                  <a16:creationId xmlns:a16="http://schemas.microsoft.com/office/drawing/2014/main" id="{28A715B0-E593-44D5-8EEA-811436094B6D}"/>
                </a:ext>
              </a:extLst>
            </p:cNvPr>
            <p:cNvSpPr/>
            <p:nvPr/>
          </p:nvSpPr>
          <p:spPr>
            <a:xfrm>
              <a:off x="1768568" y="28842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135">
              <a:extLst>
                <a:ext uri="{FF2B5EF4-FFF2-40B4-BE49-F238E27FC236}">
                  <a16:creationId xmlns:a16="http://schemas.microsoft.com/office/drawing/2014/main" id="{0DE0246B-0B8E-4481-BEAA-9099DD2D9156}"/>
                </a:ext>
              </a:extLst>
            </p:cNvPr>
            <p:cNvSpPr/>
            <p:nvPr/>
          </p:nvSpPr>
          <p:spPr>
            <a:xfrm>
              <a:off x="1788313" y="30366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9" name="Group 133">
            <a:extLst>
              <a:ext uri="{FF2B5EF4-FFF2-40B4-BE49-F238E27FC236}">
                <a16:creationId xmlns:a16="http://schemas.microsoft.com/office/drawing/2014/main" id="{7F589739-3D44-43C3-9EAA-CD9CD5E1DE65}"/>
              </a:ext>
            </a:extLst>
          </p:cNvPr>
          <p:cNvGrpSpPr/>
          <p:nvPr/>
        </p:nvGrpSpPr>
        <p:grpSpPr>
          <a:xfrm rot="16513103">
            <a:off x="1853010" y="4171771"/>
            <a:ext cx="187055" cy="147672"/>
            <a:chOff x="1768568" y="2884238"/>
            <a:chExt cx="347627" cy="296420"/>
          </a:xfrm>
          <a:solidFill>
            <a:schemeClr val="bg2">
              <a:lumMod val="50000"/>
            </a:schemeClr>
          </a:solidFill>
        </p:grpSpPr>
        <p:sp>
          <p:nvSpPr>
            <p:cNvPr id="110" name="Oval 134">
              <a:extLst>
                <a:ext uri="{FF2B5EF4-FFF2-40B4-BE49-F238E27FC236}">
                  <a16:creationId xmlns:a16="http://schemas.microsoft.com/office/drawing/2014/main" id="{DCA682AC-798F-4BE3-9E11-AA59D67A272E}"/>
                </a:ext>
              </a:extLst>
            </p:cNvPr>
            <p:cNvSpPr/>
            <p:nvPr/>
          </p:nvSpPr>
          <p:spPr>
            <a:xfrm>
              <a:off x="1768568" y="28842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1" name="Oval 135">
              <a:extLst>
                <a:ext uri="{FF2B5EF4-FFF2-40B4-BE49-F238E27FC236}">
                  <a16:creationId xmlns:a16="http://schemas.microsoft.com/office/drawing/2014/main" id="{0829B788-A8D2-4573-A3A2-ECAF48FE680B}"/>
                </a:ext>
              </a:extLst>
            </p:cNvPr>
            <p:cNvSpPr/>
            <p:nvPr/>
          </p:nvSpPr>
          <p:spPr>
            <a:xfrm>
              <a:off x="1788313" y="30366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2" name="Group 133">
            <a:extLst>
              <a:ext uri="{FF2B5EF4-FFF2-40B4-BE49-F238E27FC236}">
                <a16:creationId xmlns:a16="http://schemas.microsoft.com/office/drawing/2014/main" id="{E37C4AC6-5FDD-4927-BA91-3903C93AAF37}"/>
              </a:ext>
            </a:extLst>
          </p:cNvPr>
          <p:cNvGrpSpPr/>
          <p:nvPr/>
        </p:nvGrpSpPr>
        <p:grpSpPr>
          <a:xfrm rot="16513103">
            <a:off x="2224798" y="4173609"/>
            <a:ext cx="187055" cy="147672"/>
            <a:chOff x="1768568" y="2884238"/>
            <a:chExt cx="347627" cy="296420"/>
          </a:xfrm>
          <a:solidFill>
            <a:schemeClr val="bg2">
              <a:lumMod val="50000"/>
            </a:schemeClr>
          </a:solidFill>
        </p:grpSpPr>
        <p:sp>
          <p:nvSpPr>
            <p:cNvPr id="113" name="Oval 134">
              <a:extLst>
                <a:ext uri="{FF2B5EF4-FFF2-40B4-BE49-F238E27FC236}">
                  <a16:creationId xmlns:a16="http://schemas.microsoft.com/office/drawing/2014/main" id="{54C7E081-A9CC-4C2B-9856-0BBC168F73F3}"/>
                </a:ext>
              </a:extLst>
            </p:cNvPr>
            <p:cNvSpPr/>
            <p:nvPr/>
          </p:nvSpPr>
          <p:spPr>
            <a:xfrm>
              <a:off x="1768568" y="28842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135">
              <a:extLst>
                <a:ext uri="{FF2B5EF4-FFF2-40B4-BE49-F238E27FC236}">
                  <a16:creationId xmlns:a16="http://schemas.microsoft.com/office/drawing/2014/main" id="{42E160DF-751D-4E35-A9F8-D65D991F3F12}"/>
                </a:ext>
              </a:extLst>
            </p:cNvPr>
            <p:cNvSpPr/>
            <p:nvPr/>
          </p:nvSpPr>
          <p:spPr>
            <a:xfrm>
              <a:off x="1788313" y="30366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CC226BB-EACE-4215-B4EC-AFCC407C90B1}"/>
              </a:ext>
            </a:extLst>
          </p:cNvPr>
          <p:cNvSpPr txBox="1"/>
          <p:nvPr/>
        </p:nvSpPr>
        <p:spPr>
          <a:xfrm>
            <a:off x="1559073" y="3772380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Na-</a:t>
            </a:r>
            <a:r>
              <a:rPr lang="ru-RU" dirty="0"/>
              <a:t>каналы</a:t>
            </a:r>
            <a:endParaRPr lang="fi-FI" dirty="0"/>
          </a:p>
        </p:txBody>
      </p:sp>
      <p:grpSp>
        <p:nvGrpSpPr>
          <p:cNvPr id="118" name="Group 133">
            <a:extLst>
              <a:ext uri="{FF2B5EF4-FFF2-40B4-BE49-F238E27FC236}">
                <a16:creationId xmlns:a16="http://schemas.microsoft.com/office/drawing/2014/main" id="{8DEEE3B9-120C-4471-BFC6-C01AD2940CBA}"/>
              </a:ext>
            </a:extLst>
          </p:cNvPr>
          <p:cNvGrpSpPr/>
          <p:nvPr/>
        </p:nvGrpSpPr>
        <p:grpSpPr>
          <a:xfrm rot="16513103">
            <a:off x="1489118" y="4382282"/>
            <a:ext cx="187055" cy="147672"/>
            <a:chOff x="1768568" y="2884238"/>
            <a:chExt cx="347627" cy="296420"/>
          </a:xfrm>
          <a:solidFill>
            <a:schemeClr val="bg1"/>
          </a:solidFill>
        </p:grpSpPr>
        <p:sp>
          <p:nvSpPr>
            <p:cNvPr id="119" name="Oval 134">
              <a:extLst>
                <a:ext uri="{FF2B5EF4-FFF2-40B4-BE49-F238E27FC236}">
                  <a16:creationId xmlns:a16="http://schemas.microsoft.com/office/drawing/2014/main" id="{F3994005-D3F6-4BA3-8ED6-187FBF626DAC}"/>
                </a:ext>
              </a:extLst>
            </p:cNvPr>
            <p:cNvSpPr/>
            <p:nvPr/>
          </p:nvSpPr>
          <p:spPr>
            <a:xfrm>
              <a:off x="1768568" y="28842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0" name="Oval 135">
              <a:extLst>
                <a:ext uri="{FF2B5EF4-FFF2-40B4-BE49-F238E27FC236}">
                  <a16:creationId xmlns:a16="http://schemas.microsoft.com/office/drawing/2014/main" id="{29D909EE-C192-4F2B-B5E0-814654854A5F}"/>
                </a:ext>
              </a:extLst>
            </p:cNvPr>
            <p:cNvSpPr/>
            <p:nvPr/>
          </p:nvSpPr>
          <p:spPr>
            <a:xfrm>
              <a:off x="1788313" y="30366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21" name="Group 133">
            <a:extLst>
              <a:ext uri="{FF2B5EF4-FFF2-40B4-BE49-F238E27FC236}">
                <a16:creationId xmlns:a16="http://schemas.microsoft.com/office/drawing/2014/main" id="{8E382341-009C-4457-AEE9-C9EC10AC3370}"/>
              </a:ext>
            </a:extLst>
          </p:cNvPr>
          <p:cNvGrpSpPr/>
          <p:nvPr/>
        </p:nvGrpSpPr>
        <p:grpSpPr>
          <a:xfrm rot="16513103">
            <a:off x="1771281" y="4423235"/>
            <a:ext cx="187055" cy="147672"/>
            <a:chOff x="1768568" y="2884238"/>
            <a:chExt cx="347627" cy="296420"/>
          </a:xfrm>
          <a:solidFill>
            <a:schemeClr val="bg1"/>
          </a:solidFill>
        </p:grpSpPr>
        <p:sp>
          <p:nvSpPr>
            <p:cNvPr id="124" name="Oval 134">
              <a:extLst>
                <a:ext uri="{FF2B5EF4-FFF2-40B4-BE49-F238E27FC236}">
                  <a16:creationId xmlns:a16="http://schemas.microsoft.com/office/drawing/2014/main" id="{CEF9344A-5F81-41A4-9626-83A4242AE9C2}"/>
                </a:ext>
              </a:extLst>
            </p:cNvPr>
            <p:cNvSpPr/>
            <p:nvPr/>
          </p:nvSpPr>
          <p:spPr>
            <a:xfrm>
              <a:off x="1768568" y="28842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5" name="Oval 135">
              <a:extLst>
                <a:ext uri="{FF2B5EF4-FFF2-40B4-BE49-F238E27FC236}">
                  <a16:creationId xmlns:a16="http://schemas.microsoft.com/office/drawing/2014/main" id="{0DE97454-76E9-47AF-AC7B-C06201D2FB06}"/>
                </a:ext>
              </a:extLst>
            </p:cNvPr>
            <p:cNvSpPr/>
            <p:nvPr/>
          </p:nvSpPr>
          <p:spPr>
            <a:xfrm>
              <a:off x="1788313" y="30366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27" name="Group 133">
            <a:extLst>
              <a:ext uri="{FF2B5EF4-FFF2-40B4-BE49-F238E27FC236}">
                <a16:creationId xmlns:a16="http://schemas.microsoft.com/office/drawing/2014/main" id="{B21AFC23-ECAC-4876-8B90-830DCA74B377}"/>
              </a:ext>
            </a:extLst>
          </p:cNvPr>
          <p:cNvGrpSpPr/>
          <p:nvPr/>
        </p:nvGrpSpPr>
        <p:grpSpPr>
          <a:xfrm rot="16513103">
            <a:off x="2101766" y="4412655"/>
            <a:ext cx="187055" cy="147672"/>
            <a:chOff x="1768568" y="2884238"/>
            <a:chExt cx="347627" cy="296420"/>
          </a:xfrm>
          <a:solidFill>
            <a:schemeClr val="bg1"/>
          </a:solidFill>
        </p:grpSpPr>
        <p:sp>
          <p:nvSpPr>
            <p:cNvPr id="128" name="Oval 134">
              <a:extLst>
                <a:ext uri="{FF2B5EF4-FFF2-40B4-BE49-F238E27FC236}">
                  <a16:creationId xmlns:a16="http://schemas.microsoft.com/office/drawing/2014/main" id="{3CDC8E0C-6AE5-4420-80B1-9C1D2CF226D7}"/>
                </a:ext>
              </a:extLst>
            </p:cNvPr>
            <p:cNvSpPr/>
            <p:nvPr/>
          </p:nvSpPr>
          <p:spPr>
            <a:xfrm>
              <a:off x="1768568" y="28842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9" name="Oval 135">
              <a:extLst>
                <a:ext uri="{FF2B5EF4-FFF2-40B4-BE49-F238E27FC236}">
                  <a16:creationId xmlns:a16="http://schemas.microsoft.com/office/drawing/2014/main" id="{56D6266E-D74F-417B-AAC6-FEFBE190A27C}"/>
                </a:ext>
              </a:extLst>
            </p:cNvPr>
            <p:cNvSpPr/>
            <p:nvPr/>
          </p:nvSpPr>
          <p:spPr>
            <a:xfrm>
              <a:off x="1788313" y="3036638"/>
              <a:ext cx="327882" cy="14402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88498033-F4E3-4949-835B-9B61C66202B6}"/>
              </a:ext>
            </a:extLst>
          </p:cNvPr>
          <p:cNvSpPr txBox="1"/>
          <p:nvPr/>
        </p:nvSpPr>
        <p:spPr>
          <a:xfrm>
            <a:off x="1625782" y="4606639"/>
            <a:ext cx="113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en-US" b="1" dirty="0"/>
              <a:t>-</a:t>
            </a:r>
            <a:r>
              <a:rPr lang="ru-RU" b="1" dirty="0"/>
              <a:t>каналы</a:t>
            </a:r>
            <a:endParaRPr lang="fi-FI" b="1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F150CFF-8CA9-47EA-9DB7-6A35A76B2DDA}"/>
              </a:ext>
            </a:extLst>
          </p:cNvPr>
          <p:cNvSpPr txBox="1"/>
          <p:nvPr/>
        </p:nvSpPr>
        <p:spPr>
          <a:xfrm>
            <a:off x="-302780" y="365022"/>
            <a:ext cx="7376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тригемино-васкулярной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системы</a:t>
            </a:r>
          </a:p>
        </p:txBody>
      </p:sp>
      <p:sp>
        <p:nvSpPr>
          <p:cNvPr id="122" name="Номер слайда 2">
            <a:extLst>
              <a:ext uri="{FF2B5EF4-FFF2-40B4-BE49-F238E27FC236}">
                <a16:creationId xmlns:a16="http://schemas.microsoft.com/office/drawing/2014/main" id="{8225F88D-824F-41A3-AB1A-45DB32DAC5F8}"/>
              </a:ext>
            </a:extLst>
          </p:cNvPr>
          <p:cNvSpPr txBox="1">
            <a:spLocks/>
          </p:cNvSpPr>
          <p:nvPr/>
        </p:nvSpPr>
        <p:spPr>
          <a:xfrm>
            <a:off x="9225284" y="65328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DF08F6F-A09C-4A53-B13E-28A452260671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550B721-205C-423A-876A-A5E935856946}"/>
              </a:ext>
            </a:extLst>
          </p:cNvPr>
          <p:cNvSpPr txBox="1"/>
          <p:nvPr/>
        </p:nvSpPr>
        <p:spPr>
          <a:xfrm>
            <a:off x="1245096" y="6266610"/>
            <a:ext cx="164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Тучные клетки</a:t>
            </a:r>
            <a:endParaRPr lang="fi-FI" dirty="0"/>
          </a:p>
        </p:txBody>
      </p:sp>
      <p:sp>
        <p:nvSpPr>
          <p:cNvPr id="126" name="Line 71">
            <a:extLst>
              <a:ext uri="{FF2B5EF4-FFF2-40B4-BE49-F238E27FC236}">
                <a16:creationId xmlns:a16="http://schemas.microsoft.com/office/drawing/2014/main" id="{4C56D9E8-3ECB-4D48-9577-430DF94F0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894" y="0"/>
            <a:ext cx="67328" cy="6858000"/>
          </a:xfrm>
          <a:prstGeom prst="line">
            <a:avLst/>
          </a:prstGeom>
          <a:noFill/>
          <a:ln w="63500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61" name="Рисунок 160" descr="Изображение выглядит как внутренний, смотрит, сидит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BD1F903B-209C-425A-A437-7F7E2DED2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52" y="2702860"/>
            <a:ext cx="1674620" cy="132537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1F99FE4B-9471-4D23-9E93-A13E12D68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6248" r="4720" b="6937"/>
          <a:stretch/>
        </p:blipFill>
        <p:spPr>
          <a:xfrm>
            <a:off x="8593431" y="4018316"/>
            <a:ext cx="3554793" cy="2450033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286F333E-C95E-4DA7-8C3B-ADD59339C88C}"/>
              </a:ext>
            </a:extLst>
          </p:cNvPr>
          <p:cNvSpPr txBox="1"/>
          <p:nvPr/>
        </p:nvSpPr>
        <p:spPr>
          <a:xfrm>
            <a:off x="6804894" y="31050"/>
            <a:ext cx="5343330" cy="1323437"/>
          </a:xfrm>
          <a:prstGeom prst="rect">
            <a:avLst/>
          </a:prstGeom>
          <a:noFill/>
        </p:spPr>
        <p:txBody>
          <a:bodyPr wrap="square" lIns="91416" tIns="45719" rIns="91416" bIns="45719" rtlCol="0">
            <a:spAutoFit/>
          </a:bodyPr>
          <a:lstStyle/>
          <a:p>
            <a:pPr algn="ctr" defTabSz="91410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 внеклеточной регистрации потенциалов действия в препарате </a:t>
            </a:r>
          </a:p>
          <a:p>
            <a:pPr algn="ctr" defTabSz="91410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изолированного черепа крысы</a:t>
            </a:r>
          </a:p>
          <a:p>
            <a:pPr algn="ctr" defTabSz="914105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Line 71">
            <a:extLst>
              <a:ext uri="{FF2B5EF4-FFF2-40B4-BE49-F238E27FC236}">
                <a16:creationId xmlns:a16="http://schemas.microsoft.com/office/drawing/2014/main" id="{46E6D531-FE90-40AF-8693-0DB67C826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72912"/>
            <a:ext cx="12192000" cy="0"/>
          </a:xfrm>
          <a:prstGeom prst="line">
            <a:avLst/>
          </a:prstGeom>
          <a:noFill/>
          <a:ln w="63500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A729B505-15AF-4F99-A3C8-047334798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043" y="2027067"/>
            <a:ext cx="2632020" cy="2618991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E9D25116-DCB9-4D2D-BBCC-81FAA9E2FF31}"/>
              </a:ext>
            </a:extLst>
          </p:cNvPr>
          <p:cNvSpPr txBox="1"/>
          <p:nvPr/>
        </p:nvSpPr>
        <p:spPr>
          <a:xfrm>
            <a:off x="6836946" y="1353280"/>
            <a:ext cx="342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активности в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афферентах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тройничного нерва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F5B86F2-F89F-498D-BDD6-9F11287880D9}"/>
              </a:ext>
            </a:extLst>
          </p:cNvPr>
          <p:cNvSpPr txBox="1"/>
          <p:nvPr/>
        </p:nvSpPr>
        <p:spPr>
          <a:xfrm>
            <a:off x="6980600" y="6451276"/>
            <a:ext cx="448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средняя менингеальная артерия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812B2837-3E3F-41D5-840E-ECA4D0FA0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509" y="3354884"/>
            <a:ext cx="444554" cy="3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1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B7D65-45D8-4651-86FA-8E218AEC6942}"/>
              </a:ext>
            </a:extLst>
          </p:cNvPr>
          <p:cNvSpPr txBox="1"/>
          <p:nvPr/>
        </p:nvSpPr>
        <p:spPr>
          <a:xfrm>
            <a:off x="327259" y="250108"/>
            <a:ext cx="11529381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Влияние блокатора потенциал-зависимых К-каналов 4-аминопиридина (4-АП)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частоту генерации потенциалов действия тройничного нерва крысы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8225F88D-824F-41A3-AB1A-45DB32DAC5F8}"/>
              </a:ext>
            </a:extLst>
          </p:cNvPr>
          <p:cNvSpPr txBox="1">
            <a:spLocks/>
          </p:cNvSpPr>
          <p:nvPr/>
        </p:nvSpPr>
        <p:spPr>
          <a:xfrm>
            <a:off x="901184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DF08F6F-A09C-4A53-B13E-28A452260671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2013" y="6286251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*р&lt;0,05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22" y="1720120"/>
            <a:ext cx="8710353" cy="45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08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8225F88D-824F-41A3-AB1A-45DB32DAC5F8}"/>
              </a:ext>
            </a:extLst>
          </p:cNvPr>
          <p:cNvSpPr txBox="1">
            <a:spLocks/>
          </p:cNvSpPr>
          <p:nvPr/>
        </p:nvSpPr>
        <p:spPr>
          <a:xfrm>
            <a:off x="901184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DF08F6F-A09C-4A53-B13E-28A452260671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B7D65-45D8-4651-86FA-8E218AEC6942}"/>
              </a:ext>
            </a:extLst>
          </p:cNvPr>
          <p:cNvSpPr txBox="1"/>
          <p:nvPr/>
        </p:nvSpPr>
        <p:spPr>
          <a:xfrm>
            <a:off x="365760" y="429804"/>
            <a:ext cx="11490880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Влияние неспецифического блокатора К-каналов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тетраэтиламмония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(ТЭА)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частоту генерации потенциалов действия тройничного нерва крысы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88147" y="617168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*р&lt;0,05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43" y="1682805"/>
            <a:ext cx="8487103" cy="448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72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AF563-E56F-4FAB-B0FA-BE692B6EE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92" y="0"/>
            <a:ext cx="9537616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587658-EF96-4683-9FC7-12E07572F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0"/>
            <a:ext cx="9544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507" y="1450653"/>
            <a:ext cx="10404735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Arial Unicode MS"/>
              </a:rPr>
              <a:t>Ингибитор потенциал-зависимых К-каналов </a:t>
            </a:r>
            <a:r>
              <a:rPr lang="ru-RU" sz="2400" b="1" dirty="0">
                <a:latin typeface="Times New Roman"/>
                <a:ea typeface="Arial Unicode MS"/>
              </a:rPr>
              <a:t>4-АП</a:t>
            </a:r>
            <a:r>
              <a:rPr lang="ru-RU" sz="2400" dirty="0">
                <a:latin typeface="Times New Roman"/>
                <a:ea typeface="Arial Unicode MS"/>
              </a:rPr>
              <a:t> приводит к </a:t>
            </a:r>
            <a:r>
              <a:rPr lang="ru-RU" sz="2400" b="1" dirty="0">
                <a:latin typeface="Times New Roman"/>
                <a:ea typeface="Arial Unicode MS"/>
              </a:rPr>
              <a:t>увеличению возбудимости </a:t>
            </a:r>
            <a:r>
              <a:rPr lang="ru-RU" sz="2400" dirty="0" err="1">
                <a:latin typeface="Times New Roman"/>
                <a:ea typeface="Arial Unicode MS"/>
              </a:rPr>
              <a:t>афферентов</a:t>
            </a:r>
            <a:r>
              <a:rPr lang="ru-RU" sz="2400" dirty="0">
                <a:latin typeface="Times New Roman"/>
                <a:ea typeface="Arial Unicode MS"/>
              </a:rPr>
              <a:t> тройничного нерва и, как следствие, увеличению частоты ПД при концентрациях 100 </a:t>
            </a:r>
            <a:r>
              <a:rPr lang="ru-RU" sz="2400" dirty="0" err="1">
                <a:latin typeface="Times New Roman"/>
                <a:ea typeface="Arial Unicode MS"/>
              </a:rPr>
              <a:t>мкМ</a:t>
            </a:r>
            <a:r>
              <a:rPr lang="ru-RU" sz="2400" dirty="0">
                <a:latin typeface="Times New Roman"/>
                <a:ea typeface="Arial Unicode MS"/>
              </a:rPr>
              <a:t> и 1 </a:t>
            </a:r>
            <a:r>
              <a:rPr lang="ru-RU" sz="2400" dirty="0" err="1">
                <a:latin typeface="Times New Roman"/>
                <a:ea typeface="Arial Unicode MS"/>
              </a:rPr>
              <a:t>мМ</a:t>
            </a:r>
            <a:r>
              <a:rPr lang="ru-RU" sz="2400" dirty="0">
                <a:latin typeface="Times New Roman"/>
                <a:ea typeface="Arial Unicode MS"/>
              </a:rPr>
              <a:t>;</a:t>
            </a:r>
            <a:endParaRPr lang="en-GB" sz="2400" dirty="0">
              <a:latin typeface="Times New Roman"/>
              <a:ea typeface="Arial Unicode MS"/>
            </a:endParaRPr>
          </a:p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Arial Unicode MS"/>
              </a:rPr>
              <a:t>Ингибитор </a:t>
            </a:r>
            <a:r>
              <a:rPr lang="ru-RU" sz="2400" dirty="0" err="1">
                <a:latin typeface="Times New Roman"/>
                <a:ea typeface="Arial Unicode MS"/>
              </a:rPr>
              <a:t>Са</a:t>
            </a:r>
            <a:r>
              <a:rPr lang="ru-RU" sz="2400" dirty="0">
                <a:latin typeface="Times New Roman"/>
                <a:ea typeface="Arial Unicode MS"/>
              </a:rPr>
              <a:t>-активируемых К-каналов </a:t>
            </a:r>
            <a:r>
              <a:rPr lang="ru-RU" sz="2400" b="1" dirty="0">
                <a:latin typeface="Times New Roman"/>
                <a:ea typeface="Arial Unicode MS"/>
              </a:rPr>
              <a:t>ТЭА</a:t>
            </a:r>
            <a:r>
              <a:rPr lang="ru-RU" sz="2400" dirty="0">
                <a:latin typeface="Times New Roman"/>
                <a:ea typeface="Arial Unicode MS"/>
              </a:rPr>
              <a:t> вызывает достоверное </a:t>
            </a:r>
            <a:r>
              <a:rPr lang="ru-RU" sz="2400" b="1" dirty="0">
                <a:latin typeface="Times New Roman"/>
                <a:ea typeface="Arial Unicode MS"/>
              </a:rPr>
              <a:t>увеличение частоты </a:t>
            </a:r>
            <a:r>
              <a:rPr lang="ru-RU" sz="2400" dirty="0">
                <a:latin typeface="Times New Roman"/>
                <a:ea typeface="Arial Unicode MS"/>
              </a:rPr>
              <a:t>ПД при концентрации 5 </a:t>
            </a:r>
            <a:r>
              <a:rPr lang="ru-RU" sz="2400" dirty="0" err="1">
                <a:latin typeface="Times New Roman"/>
                <a:ea typeface="Arial Unicode MS"/>
              </a:rPr>
              <a:t>мМ</a:t>
            </a:r>
            <a:r>
              <a:rPr lang="ru-RU" sz="2400" dirty="0">
                <a:latin typeface="Times New Roman"/>
                <a:ea typeface="Arial Unicode MS"/>
              </a:rPr>
              <a:t>.</a:t>
            </a:r>
          </a:p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/>
                <a:ea typeface="Arial Unicode MS"/>
              </a:rPr>
              <a:t>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анный эффект увеличения частоты частично снимался нестероидным противовоспалительным средством –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напроксеном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и не был чувствителен к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суматриптану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агонисту 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HT1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классическому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противомигренозному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препарату.</a:t>
            </a:r>
            <a:endParaRPr lang="en-GB" sz="2400" dirty="0">
              <a:effectLst/>
              <a:latin typeface="Times New Roman"/>
              <a:ea typeface="Arial Unicode MS"/>
            </a:endParaRP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8225F88D-824F-41A3-AB1A-45DB32DAC5F8}"/>
              </a:ext>
            </a:extLst>
          </p:cNvPr>
          <p:cNvSpPr txBox="1">
            <a:spLocks/>
          </p:cNvSpPr>
          <p:nvPr/>
        </p:nvSpPr>
        <p:spPr>
          <a:xfrm>
            <a:off x="901184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DF08F6F-A09C-4A53-B13E-28A452260671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859" y="478813"/>
            <a:ext cx="6678251" cy="1118317"/>
          </a:xfrm>
          <a:prstGeom prst="rect">
            <a:avLst/>
          </a:prstGeom>
          <a:noFill/>
        </p:spPr>
        <p:txBody>
          <a:bodyPr wrap="square" lIns="91416" tIns="45719" rIns="91416" bIns="45719" rtlCol="0">
            <a:spAutoFit/>
          </a:bodyPr>
          <a:lstStyle/>
          <a:p>
            <a:pPr algn="ctr" defTabSz="914105"/>
            <a:r>
              <a:rPr lang="ru-RU" sz="4000" b="1" dirty="0">
                <a:solidFill>
                  <a:srgbClr val="3D7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algn="ctr" defTabSz="914105"/>
            <a:endParaRPr lang="ru-RU" sz="2667" b="1" dirty="0">
              <a:solidFill>
                <a:srgbClr val="3D74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49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294</Words>
  <Application>Microsoft Office PowerPoint</Application>
  <PresentationFormat>Широкоэкранный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Calibri</vt:lpstr>
      <vt:lpstr>Calibri Light</vt:lpstr>
      <vt:lpstr>Times New Roman</vt:lpstr>
      <vt:lpstr>Тема Office</vt:lpstr>
      <vt:lpstr>Роль K-каналов в формировании ноцицептивного сигнала в тройничном нерве крысы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действия АТФ и сероводорода  в тригеминальной системе крысы и мыши</dc:title>
  <dc:creator>Kseniia Koroleva</dc:creator>
  <cp:lastModifiedBy>verrrwolf</cp:lastModifiedBy>
  <cp:revision>27</cp:revision>
  <dcterms:created xsi:type="dcterms:W3CDTF">2021-04-09T09:49:55Z</dcterms:created>
  <dcterms:modified xsi:type="dcterms:W3CDTF">2021-11-25T18:19:57Z</dcterms:modified>
</cp:coreProperties>
</file>