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294" r:id="rId3"/>
    <p:sldId id="296" r:id="rId4"/>
    <p:sldId id="298" r:id="rId5"/>
    <p:sldId id="297" r:id="rId6"/>
    <p:sldId id="29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3A7C9-60A4-4A02-880E-28F58B0C6C82}" v="147" dt="2021-11-25T19:22:24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денов Аслан" userId="989b042b6ddd0438" providerId="LiveId" clId="{63E3A7C9-60A4-4A02-880E-28F58B0C6C82}"/>
    <pc:docChg chg="undo redo custSel mod addSld delSld modSld sldOrd">
      <pc:chgData name="Каденов Аслан" userId="989b042b6ddd0438" providerId="LiveId" clId="{63E3A7C9-60A4-4A02-880E-28F58B0C6C82}" dt="2021-11-25T19:23:33.708" v="2261" actId="47"/>
      <pc:docMkLst>
        <pc:docMk/>
      </pc:docMkLst>
      <pc:sldChg chg="addSp delSp modSp add">
        <pc:chgData name="Каденов Аслан" userId="989b042b6ddd0438" providerId="LiveId" clId="{63E3A7C9-60A4-4A02-880E-28F58B0C6C82}" dt="2021-11-25T12:36:23.495" v="1895" actId="20577"/>
        <pc:sldMkLst>
          <pc:docMk/>
          <pc:sldMk cId="458714391" sldId="293"/>
        </pc:sldMkLst>
        <pc:spChg chg="mod">
          <ac:chgData name="Каденов Аслан" userId="989b042b6ddd0438" providerId="LiveId" clId="{63E3A7C9-60A4-4A02-880E-28F58B0C6C82}" dt="2021-11-20T18:32:50.781" v="19" actId="255"/>
          <ac:spMkLst>
            <pc:docMk/>
            <pc:sldMk cId="458714391" sldId="293"/>
            <ac:spMk id="2" creationId="{00000000-0000-0000-0000-000000000000}"/>
          </ac:spMkLst>
        </pc:spChg>
        <pc:spChg chg="add mod">
          <ac:chgData name="Каденов Аслан" userId="989b042b6ddd0438" providerId="LiveId" clId="{63E3A7C9-60A4-4A02-880E-28F58B0C6C82}" dt="2021-11-24T19:01:55.493" v="1422" actId="478"/>
          <ac:spMkLst>
            <pc:docMk/>
            <pc:sldMk cId="458714391" sldId="293"/>
            <ac:spMk id="5" creationId="{B1518CEF-ACD7-4D9F-A243-4FDB617CA39B}"/>
          </ac:spMkLst>
        </pc:spChg>
        <pc:spChg chg="mod">
          <ac:chgData name="Каденов Аслан" userId="989b042b6ddd0438" providerId="LiveId" clId="{63E3A7C9-60A4-4A02-880E-28F58B0C6C82}" dt="2021-11-25T12:36:23.495" v="1895" actId="20577"/>
          <ac:spMkLst>
            <pc:docMk/>
            <pc:sldMk cId="458714391" sldId="293"/>
            <ac:spMk id="6" creationId="{00000000-0000-0000-0000-000000000000}"/>
          </ac:spMkLst>
        </pc:spChg>
        <pc:spChg chg="del mod">
          <ac:chgData name="Каденов Аслан" userId="989b042b6ddd0438" providerId="LiveId" clId="{63E3A7C9-60A4-4A02-880E-28F58B0C6C82}" dt="2021-11-24T19:01:55.493" v="1422" actId="478"/>
          <ac:spMkLst>
            <pc:docMk/>
            <pc:sldMk cId="458714391" sldId="293"/>
            <ac:spMk id="10" creationId="{00000000-0000-0000-0000-000000000000}"/>
          </ac:spMkLst>
        </pc:spChg>
        <pc:picChg chg="mod">
          <ac:chgData name="Каденов Аслан" userId="989b042b6ddd0438" providerId="LiveId" clId="{63E3A7C9-60A4-4A02-880E-28F58B0C6C82}" dt="2021-11-24T19:02:23.789" v="1455" actId="1076"/>
          <ac:picMkLst>
            <pc:docMk/>
            <pc:sldMk cId="458714391" sldId="293"/>
            <ac:picMk id="20" creationId="{00000000-0000-0000-0000-000000000000}"/>
          </ac:picMkLst>
        </pc:picChg>
      </pc:sldChg>
      <pc:sldChg chg="addSp delSp modSp new add mod modTransition setBg">
        <pc:chgData name="Каденов Аслан" userId="989b042b6ddd0438" providerId="LiveId" clId="{63E3A7C9-60A4-4A02-880E-28F58B0C6C82}" dt="2021-11-25T12:53:34.584" v="2032" actId="1076"/>
        <pc:sldMkLst>
          <pc:docMk/>
          <pc:sldMk cId="3816761185" sldId="294"/>
        </pc:sldMkLst>
        <pc:spChg chg="del">
          <ac:chgData name="Каденов Аслан" userId="989b042b6ddd0438" providerId="LiveId" clId="{63E3A7C9-60A4-4A02-880E-28F58B0C6C82}" dt="2021-11-20T18:33:53.704" v="22"/>
          <ac:spMkLst>
            <pc:docMk/>
            <pc:sldMk cId="3816761185" sldId="294"/>
            <ac:spMk id="2" creationId="{03800119-07BE-4AEA-878C-F69ED9840809}"/>
          </ac:spMkLst>
        </pc:spChg>
        <pc:spChg chg="add mod">
          <ac:chgData name="Каденов Аслан" userId="989b042b6ddd0438" providerId="LiveId" clId="{63E3A7C9-60A4-4A02-880E-28F58B0C6C82}" dt="2021-11-25T12:53:34.584" v="2032" actId="1076"/>
          <ac:spMkLst>
            <pc:docMk/>
            <pc:sldMk cId="3816761185" sldId="294"/>
            <ac:spMk id="2" creationId="{9062D2E5-A6DC-4945-B128-3420BE0D32B1}"/>
          </ac:spMkLst>
        </pc:spChg>
        <pc:spChg chg="add mod">
          <ac:chgData name="Каденов Аслан" userId="989b042b6ddd0438" providerId="LiveId" clId="{63E3A7C9-60A4-4A02-880E-28F58B0C6C82}" dt="2021-11-25T12:51:45.929" v="2009" actId="1076"/>
          <ac:spMkLst>
            <pc:docMk/>
            <pc:sldMk cId="3816761185" sldId="294"/>
            <ac:spMk id="3" creationId="{401F8CC8-BF6A-42C0-9306-3F01DD5AF1C4}"/>
          </ac:spMkLst>
        </pc:spChg>
        <pc:spChg chg="del">
          <ac:chgData name="Каденов Аслан" userId="989b042b6ddd0438" providerId="LiveId" clId="{63E3A7C9-60A4-4A02-880E-28F58B0C6C82}" dt="2021-11-20T18:33:53.704" v="22"/>
          <ac:spMkLst>
            <pc:docMk/>
            <pc:sldMk cId="3816761185" sldId="294"/>
            <ac:spMk id="3" creationId="{4161355C-06C6-40CF-8AA4-A71FA7AEA6EE}"/>
          </ac:spMkLst>
        </pc:spChg>
        <pc:spChg chg="del">
          <ac:chgData name="Каденов Аслан" userId="989b042b6ddd0438" providerId="LiveId" clId="{63E3A7C9-60A4-4A02-880E-28F58B0C6C82}" dt="2021-11-20T18:33:53.704" v="22"/>
          <ac:spMkLst>
            <pc:docMk/>
            <pc:sldMk cId="3816761185" sldId="294"/>
            <ac:spMk id="4" creationId="{AF7C0AD9-2AF5-4575-BAF3-64DEF969CEA3}"/>
          </ac:spMkLst>
        </pc:spChg>
        <pc:spChg chg="del">
          <ac:chgData name="Каденов Аслан" userId="989b042b6ddd0438" providerId="LiveId" clId="{63E3A7C9-60A4-4A02-880E-28F58B0C6C82}" dt="2021-11-20T18:33:53.704" v="22"/>
          <ac:spMkLst>
            <pc:docMk/>
            <pc:sldMk cId="3816761185" sldId="294"/>
            <ac:spMk id="5" creationId="{2E82D939-012D-48D2-8DE5-B65B7FF487AC}"/>
          </ac:spMkLst>
        </pc:spChg>
        <pc:spChg chg="del">
          <ac:chgData name="Каденов Аслан" userId="989b042b6ddd0438" providerId="LiveId" clId="{63E3A7C9-60A4-4A02-880E-28F58B0C6C82}" dt="2021-11-20T18:33:53.704" v="22"/>
          <ac:spMkLst>
            <pc:docMk/>
            <pc:sldMk cId="3816761185" sldId="294"/>
            <ac:spMk id="6" creationId="{F93E858C-4006-428A-B34D-19F693507E51}"/>
          </ac:spMkLst>
        </pc:spChg>
        <pc:spChg chg="del">
          <ac:chgData name="Каденов Аслан" userId="989b042b6ddd0438" providerId="LiveId" clId="{63E3A7C9-60A4-4A02-880E-28F58B0C6C82}" dt="2021-11-20T18:33:53.704" v="22"/>
          <ac:spMkLst>
            <pc:docMk/>
            <pc:sldMk cId="3816761185" sldId="294"/>
            <ac:spMk id="7" creationId="{6A47AE00-593B-46CC-8104-544AE56AFCE6}"/>
          </ac:spMkLst>
        </pc:spChg>
        <pc:spChg chg="add del mod">
          <ac:chgData name="Каденов Аслан" userId="989b042b6ddd0438" providerId="LiveId" clId="{63E3A7C9-60A4-4A02-880E-28F58B0C6C82}" dt="2021-11-20T18:33:54.383" v="24"/>
          <ac:spMkLst>
            <pc:docMk/>
            <pc:sldMk cId="3816761185" sldId="294"/>
            <ac:spMk id="8" creationId="{540FD20D-46EB-4DD8-B1AA-40317A3116E2}"/>
          </ac:spMkLst>
        </pc:spChg>
        <pc:spChg chg="add del mod">
          <ac:chgData name="Каденов Аслан" userId="989b042b6ddd0438" providerId="LiveId" clId="{63E3A7C9-60A4-4A02-880E-28F58B0C6C82}" dt="2021-11-20T18:33:54.383" v="24"/>
          <ac:spMkLst>
            <pc:docMk/>
            <pc:sldMk cId="3816761185" sldId="294"/>
            <ac:spMk id="9" creationId="{7ADFABDF-1811-48D1-A423-B48BEACFEE1A}"/>
          </ac:spMkLst>
        </pc:spChg>
        <pc:spChg chg="add del mod">
          <ac:chgData name="Каденов Аслан" userId="989b042b6ddd0438" providerId="LiveId" clId="{63E3A7C9-60A4-4A02-880E-28F58B0C6C82}" dt="2021-11-20T18:33:54.383" v="24"/>
          <ac:spMkLst>
            <pc:docMk/>
            <pc:sldMk cId="3816761185" sldId="294"/>
            <ac:spMk id="10" creationId="{713C211A-EE41-4141-97F8-FFFFBC9CCEB4}"/>
          </ac:spMkLst>
        </pc:spChg>
        <pc:spChg chg="add del mod">
          <ac:chgData name="Каденов Аслан" userId="989b042b6ddd0438" providerId="LiveId" clId="{63E3A7C9-60A4-4A02-880E-28F58B0C6C82}" dt="2021-11-20T18:33:54.383" v="24"/>
          <ac:spMkLst>
            <pc:docMk/>
            <pc:sldMk cId="3816761185" sldId="294"/>
            <ac:spMk id="11" creationId="{574F5509-37F4-4F23-9E98-C6C333D8B5AF}"/>
          </ac:spMkLst>
        </pc:spChg>
        <pc:spChg chg="add del mod">
          <ac:chgData name="Каденов Аслан" userId="989b042b6ddd0438" providerId="LiveId" clId="{63E3A7C9-60A4-4A02-880E-28F58B0C6C82}" dt="2021-11-20T18:33:54.383" v="24"/>
          <ac:spMkLst>
            <pc:docMk/>
            <pc:sldMk cId="3816761185" sldId="294"/>
            <ac:spMk id="12" creationId="{70479075-0340-48DD-BDB7-D0FDD178B18A}"/>
          </ac:spMkLst>
        </pc:spChg>
        <pc:spChg chg="add del mod">
          <ac:chgData name="Каденов Аслан" userId="989b042b6ddd0438" providerId="LiveId" clId="{63E3A7C9-60A4-4A02-880E-28F58B0C6C82}" dt="2021-11-20T18:33:54.383" v="24"/>
          <ac:spMkLst>
            <pc:docMk/>
            <pc:sldMk cId="3816761185" sldId="294"/>
            <ac:spMk id="13" creationId="{AB8D7873-5D13-40F9-8FA7-C46B9F3154B3}"/>
          </ac:spMkLst>
        </pc:spChg>
        <pc:spChg chg="add del mod">
          <ac:chgData name="Каденов Аслан" userId="989b042b6ddd0438" providerId="LiveId" clId="{63E3A7C9-60A4-4A02-880E-28F58B0C6C82}" dt="2021-11-20T18:33:56.660" v="26"/>
          <ac:spMkLst>
            <pc:docMk/>
            <pc:sldMk cId="3816761185" sldId="294"/>
            <ac:spMk id="14" creationId="{CE91C4DA-96BE-42F7-AE81-9CEE7950BFDF}"/>
          </ac:spMkLst>
        </pc:spChg>
        <pc:spChg chg="add del mod">
          <ac:chgData name="Каденов Аслан" userId="989b042b6ddd0438" providerId="LiveId" clId="{63E3A7C9-60A4-4A02-880E-28F58B0C6C82}" dt="2021-11-20T18:33:56.660" v="26"/>
          <ac:spMkLst>
            <pc:docMk/>
            <pc:sldMk cId="3816761185" sldId="294"/>
            <ac:spMk id="15" creationId="{32E24EFE-49C5-4765-88FE-FCF8561AE9AF}"/>
          </ac:spMkLst>
        </pc:spChg>
        <pc:spChg chg="add del mod">
          <ac:chgData name="Каденов Аслан" userId="989b042b6ddd0438" providerId="LiveId" clId="{63E3A7C9-60A4-4A02-880E-28F58B0C6C82}" dt="2021-11-20T18:33:56.660" v="26"/>
          <ac:spMkLst>
            <pc:docMk/>
            <pc:sldMk cId="3816761185" sldId="294"/>
            <ac:spMk id="16" creationId="{FEF02FD1-F6FE-4640-AB13-0898A6323BAC}"/>
          </ac:spMkLst>
        </pc:spChg>
        <pc:spChg chg="add del mod">
          <ac:chgData name="Каденов Аслан" userId="989b042b6ddd0438" providerId="LiveId" clId="{63E3A7C9-60A4-4A02-880E-28F58B0C6C82}" dt="2021-11-20T18:33:56.660" v="26"/>
          <ac:spMkLst>
            <pc:docMk/>
            <pc:sldMk cId="3816761185" sldId="294"/>
            <ac:spMk id="17" creationId="{FB48C094-5FE3-4147-9E0C-DC1D4E2DB037}"/>
          </ac:spMkLst>
        </pc:spChg>
        <pc:spChg chg="add del mod">
          <ac:chgData name="Каденов Аслан" userId="989b042b6ddd0438" providerId="LiveId" clId="{63E3A7C9-60A4-4A02-880E-28F58B0C6C82}" dt="2021-11-20T18:33:56.660" v="26"/>
          <ac:spMkLst>
            <pc:docMk/>
            <pc:sldMk cId="3816761185" sldId="294"/>
            <ac:spMk id="18" creationId="{912FD940-628A-41E1-9AFB-023756BA214A}"/>
          </ac:spMkLst>
        </pc:spChg>
        <pc:spChg chg="add del mod">
          <ac:chgData name="Каденов Аслан" userId="989b042b6ddd0438" providerId="LiveId" clId="{63E3A7C9-60A4-4A02-880E-28F58B0C6C82}" dt="2021-11-20T18:33:56.660" v="26"/>
          <ac:spMkLst>
            <pc:docMk/>
            <pc:sldMk cId="3816761185" sldId="294"/>
            <ac:spMk id="19" creationId="{C8C00F97-5BE6-4FB2-9E97-5D635ECD7B50}"/>
          </ac:spMkLst>
        </pc:spChg>
        <pc:spChg chg="add del mod">
          <ac:chgData name="Каденов Аслан" userId="989b042b6ddd0438" providerId="LiveId" clId="{63E3A7C9-60A4-4A02-880E-28F58B0C6C82}" dt="2021-11-20T18:34:02.684" v="27"/>
          <ac:spMkLst>
            <pc:docMk/>
            <pc:sldMk cId="3816761185" sldId="294"/>
            <ac:spMk id="20" creationId="{129099AC-F70A-4044-AB23-A4C24FE64392}"/>
          </ac:spMkLst>
        </pc:spChg>
        <pc:spChg chg="add del mod">
          <ac:chgData name="Каденов Аслан" userId="989b042b6ddd0438" providerId="LiveId" clId="{63E3A7C9-60A4-4A02-880E-28F58B0C6C82}" dt="2021-11-20T18:34:02.684" v="27"/>
          <ac:spMkLst>
            <pc:docMk/>
            <pc:sldMk cId="3816761185" sldId="294"/>
            <ac:spMk id="21" creationId="{8640E0AD-6E13-41F9-A26F-5C0765F513AB}"/>
          </ac:spMkLst>
        </pc:spChg>
        <pc:spChg chg="add del mod">
          <ac:chgData name="Каденов Аслан" userId="989b042b6ddd0438" providerId="LiveId" clId="{63E3A7C9-60A4-4A02-880E-28F58B0C6C82}" dt="2021-11-25T12:51:22.396" v="2006" actId="478"/>
          <ac:spMkLst>
            <pc:docMk/>
            <pc:sldMk cId="3816761185" sldId="294"/>
            <ac:spMk id="22" creationId="{5BE2F0CC-38AE-4E8B-97C7-C508875BFBD5}"/>
          </ac:spMkLst>
        </pc:spChg>
        <pc:spChg chg="add mod">
          <ac:chgData name="Каденов Аслан" userId="989b042b6ddd0438" providerId="LiveId" clId="{63E3A7C9-60A4-4A02-880E-28F58B0C6C82}" dt="2021-11-25T12:51:39.696" v="2008" actId="1076"/>
          <ac:spMkLst>
            <pc:docMk/>
            <pc:sldMk cId="3816761185" sldId="294"/>
            <ac:spMk id="23" creationId="{8585DEA6-3244-42A0-B4C3-21A70E688AD9}"/>
          </ac:spMkLst>
        </pc:spChg>
        <pc:spChg chg="add del">
          <ac:chgData name="Каденов Аслан" userId="989b042b6ddd0438" providerId="LiveId" clId="{63E3A7C9-60A4-4A02-880E-28F58B0C6C82}" dt="2021-11-20T18:59:20.849" v="39"/>
          <ac:spMkLst>
            <pc:docMk/>
            <pc:sldMk cId="3816761185" sldId="294"/>
            <ac:spMk id="24" creationId="{EB7D7661-3521-43AE-A0C8-710F9EFDB0A8}"/>
          </ac:spMkLst>
        </pc:spChg>
        <pc:spChg chg="add del mod">
          <ac:chgData name="Каденов Аслан" userId="989b042b6ddd0438" providerId="LiveId" clId="{63E3A7C9-60A4-4A02-880E-28F58B0C6C82}" dt="2021-11-20T19:08:00.852" v="110"/>
          <ac:spMkLst>
            <pc:docMk/>
            <pc:sldMk cId="3816761185" sldId="294"/>
            <ac:spMk id="25" creationId="{4A08CE17-D9CC-4C3E-84D7-28C6D004DD82}"/>
          </ac:spMkLst>
        </pc:spChg>
        <pc:spChg chg="add del mod">
          <ac:chgData name="Каденов Аслан" userId="989b042b6ddd0438" providerId="LiveId" clId="{63E3A7C9-60A4-4A02-880E-28F58B0C6C82}" dt="2021-11-20T19:14:50.284" v="128" actId="478"/>
          <ac:spMkLst>
            <pc:docMk/>
            <pc:sldMk cId="3816761185" sldId="294"/>
            <ac:spMk id="26" creationId="{1F5327B8-AFE4-4F25-A031-F0DE830BA628}"/>
          </ac:spMkLst>
        </pc:spChg>
        <pc:spChg chg="add del">
          <ac:chgData name="Каденов Аслан" userId="989b042b6ddd0438" providerId="LiveId" clId="{63E3A7C9-60A4-4A02-880E-28F58B0C6C82}" dt="2021-11-21T06:17:09.147" v="293" actId="26606"/>
          <ac:spMkLst>
            <pc:docMk/>
            <pc:sldMk cId="3816761185" sldId="294"/>
            <ac:spMk id="71" creationId="{2B566528-1B12-4246-9431-5C2D7D081168}"/>
          </ac:spMkLst>
        </pc:spChg>
        <pc:spChg chg="add">
          <ac:chgData name="Каденов Аслан" userId="989b042b6ddd0438" providerId="LiveId" clId="{63E3A7C9-60A4-4A02-880E-28F58B0C6C82}" dt="2021-11-24T17:34:06.410" v="1077" actId="26606"/>
          <ac:spMkLst>
            <pc:docMk/>
            <pc:sldMk cId="3816761185" sldId="294"/>
            <ac:spMk id="75" creationId="{A7B99495-F43F-4D80-A44F-2CB4764EB90B}"/>
          </ac:spMkLst>
        </pc:spChg>
        <pc:spChg chg="add del">
          <ac:chgData name="Каденов Аслан" userId="989b042b6ddd0438" providerId="LiveId" clId="{63E3A7C9-60A4-4A02-880E-28F58B0C6C82}" dt="2021-11-21T06:17:09.930" v="295" actId="26606"/>
          <ac:spMkLst>
            <pc:docMk/>
            <pc:sldMk cId="3816761185" sldId="294"/>
            <ac:spMk id="79" creationId="{C13237C8-E62C-4F0D-A318-BD6FB6C2D138}"/>
          </ac:spMkLst>
        </pc:spChg>
        <pc:spChg chg="add del">
          <ac:chgData name="Каденов Аслан" userId="989b042b6ddd0438" providerId="LiveId" clId="{63E3A7C9-60A4-4A02-880E-28F58B0C6C82}" dt="2021-11-21T06:17:09.930" v="295" actId="26606"/>
          <ac:spMkLst>
            <pc:docMk/>
            <pc:sldMk cId="3816761185" sldId="294"/>
            <ac:spMk id="81" creationId="{19C9EAEA-39D0-4B0E-A0EB-51E7B26740B1}"/>
          </ac:spMkLst>
        </pc:spChg>
        <pc:spChg chg="add del">
          <ac:chgData name="Каденов Аслан" userId="989b042b6ddd0438" providerId="LiveId" clId="{63E3A7C9-60A4-4A02-880E-28F58B0C6C82}" dt="2021-11-21T06:17:09.930" v="295" actId="26606"/>
          <ac:spMkLst>
            <pc:docMk/>
            <pc:sldMk cId="3816761185" sldId="294"/>
            <ac:spMk id="1028" creationId="{201CC55D-ED54-4C5C-95E6-10947BD1103B}"/>
          </ac:spMkLst>
        </pc:spChg>
        <pc:spChg chg="add del">
          <ac:chgData name="Каденов Аслан" userId="989b042b6ddd0438" providerId="LiveId" clId="{63E3A7C9-60A4-4A02-880E-28F58B0C6C82}" dt="2021-11-21T06:17:09.930" v="295" actId="26606"/>
          <ac:spMkLst>
            <pc:docMk/>
            <pc:sldMk cId="3816761185" sldId="294"/>
            <ac:spMk id="1030" creationId="{3873B707-463F-40B0-8227-E8CC6C67EB25}"/>
          </ac:spMkLst>
        </pc:spChg>
        <pc:spChg chg="add">
          <ac:chgData name="Каденов Аслан" userId="989b042b6ddd0438" providerId="LiveId" clId="{63E3A7C9-60A4-4A02-880E-28F58B0C6C82}" dt="2021-11-24T17:34:06.410" v="1077" actId="26606"/>
          <ac:spMkLst>
            <pc:docMk/>
            <pc:sldMk cId="3816761185" sldId="294"/>
            <ac:spMk id="1031" creationId="{D2B783EE-0239-4717-BBEA-8C9EAC61C824}"/>
          </ac:spMkLst>
        </pc:spChg>
        <pc:spChg chg="add del">
          <ac:chgData name="Каденов Аслан" userId="989b042b6ddd0438" providerId="LiveId" clId="{63E3A7C9-60A4-4A02-880E-28F58B0C6C82}" dt="2021-11-21T06:17:12.964" v="297" actId="26606"/>
          <ac:spMkLst>
            <pc:docMk/>
            <pc:sldMk cId="3816761185" sldId="294"/>
            <ac:spMk id="1032" creationId="{5E39A796-BE83-48B1-B33F-35C4A32AAB57}"/>
          </ac:spMkLst>
        </pc:spChg>
        <pc:spChg chg="add del">
          <ac:chgData name="Каденов Аслан" userId="989b042b6ddd0438" providerId="LiveId" clId="{63E3A7C9-60A4-4A02-880E-28F58B0C6C82}" dt="2021-11-21T06:17:12.964" v="297" actId="26606"/>
          <ac:spMkLst>
            <pc:docMk/>
            <pc:sldMk cId="3816761185" sldId="294"/>
            <ac:spMk id="1033" creationId="{72F84B47-E267-4194-8194-831DB7B5547F}"/>
          </ac:spMkLst>
        </pc:spChg>
        <pc:spChg chg="add">
          <ac:chgData name="Каденов Аслан" userId="989b042b6ddd0438" providerId="LiveId" clId="{63E3A7C9-60A4-4A02-880E-28F58B0C6C82}" dt="2021-11-24T17:34:06.410" v="1077" actId="26606"/>
          <ac:spMkLst>
            <pc:docMk/>
            <pc:sldMk cId="3816761185" sldId="294"/>
            <ac:spMk id="1034" creationId="{70BEB1E7-2F88-40BC-B73D-42E5B6F80BFC}"/>
          </ac:spMkLst>
        </pc:spChg>
        <pc:grpChg chg="add del">
          <ac:chgData name="Каденов Аслан" userId="989b042b6ddd0438" providerId="LiveId" clId="{63E3A7C9-60A4-4A02-880E-28F58B0C6C82}" dt="2021-11-21T06:17:09.147" v="293" actId="26606"/>
          <ac:grpSpMkLst>
            <pc:docMk/>
            <pc:sldMk cId="3816761185" sldId="294"/>
            <ac:grpSpMk id="73" creationId="{828A5161-06F1-46CF-8AD7-844680A59E13}"/>
          </ac:grpSpMkLst>
        </pc:grpChg>
        <pc:grpChg chg="add del">
          <ac:chgData name="Каденов Аслан" userId="989b042b6ddd0438" providerId="LiveId" clId="{63E3A7C9-60A4-4A02-880E-28F58B0C6C82}" dt="2021-11-21T06:17:09.147" v="293" actId="26606"/>
          <ac:grpSpMkLst>
            <pc:docMk/>
            <pc:sldMk cId="3816761185" sldId="294"/>
            <ac:grpSpMk id="77" creationId="{5995D10D-E9C9-47DB-AE7E-801FEF38F5C9}"/>
          </ac:grpSpMkLst>
        </pc:grpChg>
        <pc:grpChg chg="add del">
          <ac:chgData name="Каденов Аслан" userId="989b042b6ddd0438" providerId="LiveId" clId="{63E3A7C9-60A4-4A02-880E-28F58B0C6C82}" dt="2021-11-21T06:17:09.930" v="295" actId="26606"/>
          <ac:grpSpMkLst>
            <pc:docMk/>
            <pc:sldMk cId="3816761185" sldId="294"/>
            <ac:grpSpMk id="1029" creationId="{1DE889C7-FAD6-4397-98E2-05D503484459}"/>
          </ac:grpSpMkLst>
        </pc:grpChg>
        <pc:picChg chg="add mod modCrop">
          <ac:chgData name="Каденов Аслан" userId="989b042b6ddd0438" providerId="LiveId" clId="{63E3A7C9-60A4-4A02-880E-28F58B0C6C82}" dt="2021-11-25T12:53:31.022" v="2031" actId="1076"/>
          <ac:picMkLst>
            <pc:docMk/>
            <pc:sldMk cId="3816761185" sldId="294"/>
            <ac:picMk id="1026" creationId="{2EB41B3A-AC52-4BDD-904C-45713982250A}"/>
          </ac:picMkLst>
        </pc:picChg>
        <pc:picChg chg="add del mod">
          <ac:chgData name="Каденов Аслан" userId="989b042b6ddd0438" providerId="LiveId" clId="{63E3A7C9-60A4-4A02-880E-28F58B0C6C82}" dt="2021-11-21T06:17:13.652" v="298"/>
          <ac:picMkLst>
            <pc:docMk/>
            <pc:sldMk cId="3816761185" sldId="294"/>
            <ac:picMk id="1026" creationId="{8FFF71BB-556A-4D91-B6B3-C08FE8E84D7C}"/>
          </ac:picMkLst>
        </pc:picChg>
        <pc:picChg chg="add mod">
          <ac:chgData name="Каденов Аслан" userId="989b042b6ddd0438" providerId="LiveId" clId="{63E3A7C9-60A4-4A02-880E-28F58B0C6C82}" dt="2021-11-25T12:51:51.443" v="2011" actId="1076"/>
          <ac:picMkLst>
            <pc:docMk/>
            <pc:sldMk cId="3816761185" sldId="294"/>
            <ac:picMk id="1028" creationId="{C1103A87-D6CE-475F-817E-DB2CF8A2F501}"/>
          </ac:picMkLst>
        </pc:picChg>
        <pc:picChg chg="add del">
          <ac:chgData name="Каденов Аслан" userId="989b042b6ddd0438" providerId="LiveId" clId="{63E3A7C9-60A4-4A02-880E-28F58B0C6C82}" dt="2021-11-24T17:36:04.583" v="1079"/>
          <ac:picMkLst>
            <pc:docMk/>
            <pc:sldMk cId="3816761185" sldId="294"/>
            <ac:picMk id="1030" creationId="{891CF9A2-8B31-4994-B96D-52AF1B889F76}"/>
          </ac:picMkLst>
        </pc:picChg>
      </pc:sldChg>
      <pc:sldChg chg="addSp delSp modSp new add ord">
        <pc:chgData name="Каденов Аслан" userId="989b042b6ddd0438" providerId="LiveId" clId="{63E3A7C9-60A4-4A02-880E-28F58B0C6C82}" dt="2021-11-25T18:50:45.457" v="2073" actId="1076"/>
        <pc:sldMkLst>
          <pc:docMk/>
          <pc:sldMk cId="4269595272" sldId="296"/>
        </pc:sldMkLst>
        <pc:spChg chg="del mod">
          <ac:chgData name="Каденов Аслан" userId="989b042b6ddd0438" providerId="LiveId" clId="{63E3A7C9-60A4-4A02-880E-28F58B0C6C82}" dt="2021-11-25T18:48:34.450" v="2059" actId="478"/>
          <ac:spMkLst>
            <pc:docMk/>
            <pc:sldMk cId="4269595272" sldId="296"/>
            <ac:spMk id="2" creationId="{8BDA7F06-A1BC-43FA-B20A-07FFA0C9B73D}"/>
          </ac:spMkLst>
        </pc:spChg>
        <pc:spChg chg="del mod">
          <ac:chgData name="Каденов Аслан" userId="989b042b6ddd0438" providerId="LiveId" clId="{63E3A7C9-60A4-4A02-880E-28F58B0C6C82}" dt="2021-11-25T18:48:53.729" v="2061" actId="931"/>
          <ac:spMkLst>
            <pc:docMk/>
            <pc:sldMk cId="4269595272" sldId="296"/>
            <ac:spMk id="3" creationId="{E8685910-BA18-4BD2-A7B1-04B22FFE4575}"/>
          </ac:spMkLst>
        </pc:spChg>
        <pc:spChg chg="add del mod">
          <ac:chgData name="Каденов Аслан" userId="989b042b6ddd0438" providerId="LiveId" clId="{63E3A7C9-60A4-4A02-880E-28F58B0C6C82}" dt="2021-11-25T12:49:17.608" v="2000" actId="478"/>
          <ac:spMkLst>
            <pc:docMk/>
            <pc:sldMk cId="4269595272" sldId="296"/>
            <ac:spMk id="4" creationId="{899BCE91-DC24-4B9A-9F3F-F496564F4180}"/>
          </ac:spMkLst>
        </pc:spChg>
        <pc:spChg chg="add del mod">
          <ac:chgData name="Каденов Аслан" userId="989b042b6ddd0438" providerId="LiveId" clId="{63E3A7C9-60A4-4A02-880E-28F58B0C6C82}" dt="2021-11-25T18:48:24.052" v="2056" actId="21"/>
          <ac:spMkLst>
            <pc:docMk/>
            <pc:sldMk cId="4269595272" sldId="296"/>
            <ac:spMk id="6" creationId="{2CC268D2-C21E-45D4-8BE9-78CDEF3A39B6}"/>
          </ac:spMkLst>
        </pc:spChg>
        <pc:spChg chg="add del mod">
          <ac:chgData name="Каденов Аслан" userId="989b042b6ddd0438" providerId="LiveId" clId="{63E3A7C9-60A4-4A02-880E-28F58B0C6C82}" dt="2021-11-25T18:50:36.102" v="2071" actId="478"/>
          <ac:spMkLst>
            <pc:docMk/>
            <pc:sldMk cId="4269595272" sldId="296"/>
            <ac:spMk id="7" creationId="{A486BC6A-DF35-4546-B425-273E3DF313D2}"/>
          </ac:spMkLst>
        </pc:spChg>
        <pc:spChg chg="add del mod">
          <ac:chgData name="Каденов Аслан" userId="989b042b6ddd0438" providerId="LiveId" clId="{63E3A7C9-60A4-4A02-880E-28F58B0C6C82}" dt="2021-11-25T12:44:47.858" v="1967" actId="478"/>
          <ac:spMkLst>
            <pc:docMk/>
            <pc:sldMk cId="4269595272" sldId="296"/>
            <ac:spMk id="13" creationId="{E90F5D45-DDDF-4C26-A8A1-05B622273182}"/>
          </ac:spMkLst>
        </pc:spChg>
        <pc:spChg chg="add del mod">
          <ac:chgData name="Каденов Аслан" userId="989b042b6ddd0438" providerId="LiveId" clId="{63E3A7C9-60A4-4A02-880E-28F58B0C6C82}" dt="2021-11-25T18:48:01.960" v="2051" actId="478"/>
          <ac:spMkLst>
            <pc:docMk/>
            <pc:sldMk cId="4269595272" sldId="296"/>
            <ac:spMk id="14" creationId="{CBA20AD5-1E46-4DB7-973D-CB6C396184E4}"/>
          </ac:spMkLst>
        </pc:spChg>
        <pc:spChg chg="add del mod">
          <ac:chgData name="Каденов Аслан" userId="989b042b6ddd0438" providerId="LiveId" clId="{63E3A7C9-60A4-4A02-880E-28F58B0C6C82}" dt="2021-11-25T12:45:19.779" v="1976" actId="478"/>
          <ac:spMkLst>
            <pc:docMk/>
            <pc:sldMk cId="4269595272" sldId="296"/>
            <ac:spMk id="23" creationId="{D57E10A8-6A77-43B4-98C6-7A3B10FBF83B}"/>
          </ac:spMkLst>
        </pc:spChg>
        <pc:spChg chg="add del mod">
          <ac:chgData name="Каденов Аслан" userId="989b042b6ddd0438" providerId="LiveId" clId="{63E3A7C9-60A4-4A02-880E-28F58B0C6C82}" dt="2021-11-25T18:47:59.579" v="2050" actId="478"/>
          <ac:spMkLst>
            <pc:docMk/>
            <pc:sldMk cId="4269595272" sldId="296"/>
            <ac:spMk id="24" creationId="{B920BE3F-EFCD-45D4-A096-247D971405C1}"/>
          </ac:spMkLst>
        </pc:spChg>
        <pc:spChg chg="add del mod">
          <ac:chgData name="Каденов Аслан" userId="989b042b6ddd0438" providerId="LiveId" clId="{63E3A7C9-60A4-4A02-880E-28F58B0C6C82}" dt="2021-11-25T12:53:41.928" v="2033" actId="478"/>
          <ac:spMkLst>
            <pc:docMk/>
            <pc:sldMk cId="4269595272" sldId="296"/>
            <ac:spMk id="25" creationId="{933EA981-22C4-464C-8917-F862513E3FFB}"/>
          </ac:spMkLst>
        </pc:spChg>
        <pc:spChg chg="add del mod">
          <ac:chgData name="Каденов Аслан" userId="989b042b6ddd0438" providerId="LiveId" clId="{63E3A7C9-60A4-4A02-880E-28F58B0C6C82}" dt="2021-11-25T12:53:44.862" v="2035" actId="478"/>
          <ac:spMkLst>
            <pc:docMk/>
            <pc:sldMk cId="4269595272" sldId="296"/>
            <ac:spMk id="26" creationId="{AAFB726B-0721-43B5-97B4-3B85D935FE2F}"/>
          </ac:spMkLst>
        </pc:spChg>
        <pc:spChg chg="add del">
          <ac:chgData name="Каденов Аслан" userId="989b042b6ddd0438" providerId="LiveId" clId="{63E3A7C9-60A4-4A02-880E-28F58B0C6C82}" dt="2021-11-24T19:36:32.195" v="1778"/>
          <ac:spMkLst>
            <pc:docMk/>
            <pc:sldMk cId="4269595272" sldId="296"/>
            <ac:spMk id="27" creationId="{532AAB7E-D8D2-42F8-9844-925020D37972}"/>
          </ac:spMkLst>
        </pc:spChg>
        <pc:spChg chg="add del">
          <ac:chgData name="Каденов Аслан" userId="989b042b6ddd0438" providerId="LiveId" clId="{63E3A7C9-60A4-4A02-880E-28F58B0C6C82}" dt="2021-11-24T19:36:41.188" v="1782"/>
          <ac:spMkLst>
            <pc:docMk/>
            <pc:sldMk cId="4269595272" sldId="296"/>
            <ac:spMk id="28" creationId="{AD3B97A5-BEEA-4251-BA43-C75D8C163D5A}"/>
          </ac:spMkLst>
        </pc:spChg>
        <pc:spChg chg="add del mod">
          <ac:chgData name="Каденов Аслан" userId="989b042b6ddd0438" providerId="LiveId" clId="{63E3A7C9-60A4-4A02-880E-28F58B0C6C82}" dt="2021-11-25T12:53:43.699" v="2034" actId="478"/>
          <ac:spMkLst>
            <pc:docMk/>
            <pc:sldMk cId="4269595272" sldId="296"/>
            <ac:spMk id="29" creationId="{873F34B2-F8F3-4663-A6CF-A8F8AA69ACF9}"/>
          </ac:spMkLst>
        </pc:spChg>
        <pc:picChg chg="add del mod modCrop">
          <ac:chgData name="Каденов Аслан" userId="989b042b6ddd0438" providerId="LiveId" clId="{63E3A7C9-60A4-4A02-880E-28F58B0C6C82}" dt="2021-11-25T18:48:10.669" v="2052" actId="21"/>
          <ac:picMkLst>
            <pc:docMk/>
            <pc:sldMk cId="4269595272" sldId="296"/>
            <ac:picMk id="5" creationId="{99CC4C3A-5313-4DC0-B16C-C5AA2B519491}"/>
          </ac:picMkLst>
        </pc:picChg>
        <pc:picChg chg="add del mod">
          <ac:chgData name="Каденов Аслан" userId="989b042b6ddd0438" providerId="LiveId" clId="{63E3A7C9-60A4-4A02-880E-28F58B0C6C82}" dt="2021-11-24T17:45:29.151" v="1272" actId="931"/>
          <ac:picMkLst>
            <pc:docMk/>
            <pc:sldMk cId="4269595272" sldId="296"/>
            <ac:picMk id="8" creationId="{27825434-AC48-4634-9DEE-F6D6DD12F9B8}"/>
          </ac:picMkLst>
        </pc:picChg>
        <pc:picChg chg="add mod modCrop">
          <ac:chgData name="Каденов Аслан" userId="989b042b6ddd0438" providerId="LiveId" clId="{63E3A7C9-60A4-4A02-880E-28F58B0C6C82}" dt="2021-11-25T18:50:45.457" v="2073" actId="1076"/>
          <ac:picMkLst>
            <pc:docMk/>
            <pc:sldMk cId="4269595272" sldId="296"/>
            <ac:picMk id="9" creationId="{33A732F2-F905-4121-8E72-DAE8EF9BD060}"/>
          </ac:picMkLst>
        </pc:picChg>
        <pc:picChg chg="add del mod">
          <ac:chgData name="Каденов Аслан" userId="989b042b6ddd0438" providerId="LiveId" clId="{63E3A7C9-60A4-4A02-880E-28F58B0C6C82}" dt="2021-11-24T17:45:54.435" v="1274" actId="931"/>
          <ac:picMkLst>
            <pc:docMk/>
            <pc:sldMk cId="4269595272" sldId="296"/>
            <ac:picMk id="10" creationId="{1E6B720D-D175-414C-A45B-BB77BC60C525}"/>
          </ac:picMkLst>
        </pc:picChg>
        <pc:picChg chg="add del mod modCrop">
          <ac:chgData name="Каденов Аслан" userId="989b042b6ddd0438" providerId="LiveId" clId="{63E3A7C9-60A4-4A02-880E-28F58B0C6C82}" dt="2021-11-25T18:47:50.462" v="2046" actId="478"/>
          <ac:picMkLst>
            <pc:docMk/>
            <pc:sldMk cId="4269595272" sldId="296"/>
            <ac:picMk id="12" creationId="{6F0BADE1-B584-4512-9CA7-9E97C1A8EA8F}"/>
          </ac:picMkLst>
        </pc:picChg>
        <pc:picChg chg="add del mod">
          <ac:chgData name="Каденов Аслан" userId="989b042b6ddd0438" providerId="LiveId" clId="{63E3A7C9-60A4-4A02-880E-28F58B0C6C82}" dt="2021-11-24T17:51:20.861" v="1380" actId="931"/>
          <ac:picMkLst>
            <pc:docMk/>
            <pc:sldMk cId="4269595272" sldId="296"/>
            <ac:picMk id="16" creationId="{95302801-154A-4AAE-9DCE-2FDC105E751F}"/>
          </ac:picMkLst>
        </pc:picChg>
        <pc:picChg chg="add del mod">
          <ac:chgData name="Каденов Аслан" userId="989b042b6ddd0438" providerId="LiveId" clId="{63E3A7C9-60A4-4A02-880E-28F58B0C6C82}" dt="2021-11-24T17:51:37.968" v="1382" actId="931"/>
          <ac:picMkLst>
            <pc:docMk/>
            <pc:sldMk cId="4269595272" sldId="296"/>
            <ac:picMk id="18" creationId="{DB18C988-864A-4048-8B5B-727116690E2D}"/>
          </ac:picMkLst>
        </pc:picChg>
        <pc:picChg chg="add del mod">
          <ac:chgData name="Каденов Аслан" userId="989b042b6ddd0438" providerId="LiveId" clId="{63E3A7C9-60A4-4A02-880E-28F58B0C6C82}" dt="2021-11-24T17:52:15.523" v="1391" actId="931"/>
          <ac:picMkLst>
            <pc:docMk/>
            <pc:sldMk cId="4269595272" sldId="296"/>
            <ac:picMk id="20" creationId="{66AFA34D-8792-4F72-8161-6E598BA695F3}"/>
          </ac:picMkLst>
        </pc:picChg>
        <pc:picChg chg="add del mod modCrop">
          <ac:chgData name="Каденов Аслан" userId="989b042b6ddd0438" providerId="LiveId" clId="{63E3A7C9-60A4-4A02-880E-28F58B0C6C82}" dt="2021-11-25T18:47:51.047" v="2047" actId="478"/>
          <ac:picMkLst>
            <pc:docMk/>
            <pc:sldMk cId="4269595272" sldId="296"/>
            <ac:picMk id="22" creationId="{1D3DFE67-35CD-466C-8CF6-568E4D29E877}"/>
          </ac:picMkLst>
        </pc:picChg>
      </pc:sldChg>
      <pc:sldChg chg="addSp delSp modSp new add ord">
        <pc:chgData name="Каденов Аслан" userId="989b042b6ddd0438" providerId="LiveId" clId="{63E3A7C9-60A4-4A02-880E-28F58B0C6C82}" dt="2021-11-25T14:54:00.736" v="2045" actId="1076"/>
        <pc:sldMkLst>
          <pc:docMk/>
          <pc:sldMk cId="2942142828" sldId="297"/>
        </pc:sldMkLst>
        <pc:spChg chg="mod">
          <ac:chgData name="Каденов Аслан" userId="989b042b6ddd0438" providerId="LiveId" clId="{63E3A7C9-60A4-4A02-880E-28F58B0C6C82}" dt="2021-11-21T06:33:20.592" v="1056" actId="20577"/>
          <ac:spMkLst>
            <pc:docMk/>
            <pc:sldMk cId="2942142828" sldId="297"/>
            <ac:spMk id="2" creationId="{0976BFB5-CE9A-4119-9168-A87592078FBE}"/>
          </ac:spMkLst>
        </pc:spChg>
        <pc:spChg chg="del">
          <ac:chgData name="Каденов Аслан" userId="989b042b6ddd0438" providerId="LiveId" clId="{63E3A7C9-60A4-4A02-880E-28F58B0C6C82}" dt="2021-11-24T19:15:33.855" v="1457"/>
          <ac:spMkLst>
            <pc:docMk/>
            <pc:sldMk cId="2942142828" sldId="297"/>
            <ac:spMk id="3" creationId="{83351526-1CA9-424E-95AA-61661836AB8E}"/>
          </ac:spMkLst>
        </pc:spChg>
        <pc:spChg chg="add mod">
          <ac:chgData name="Каденов Аслан" userId="989b042b6ddd0438" providerId="LiveId" clId="{63E3A7C9-60A4-4A02-880E-28F58B0C6C82}" dt="2021-11-25T14:53:25.222" v="2038" actId="21"/>
          <ac:spMkLst>
            <pc:docMk/>
            <pc:sldMk cId="2942142828" sldId="297"/>
            <ac:spMk id="4" creationId="{0A39FA46-A7BA-43EA-8F54-C88F3C90FFD2}"/>
          </ac:spMkLst>
        </pc:spChg>
        <pc:picChg chg="add mod">
          <ac:chgData name="Каденов Аслан" userId="989b042b6ddd0438" providerId="LiveId" clId="{63E3A7C9-60A4-4A02-880E-28F58B0C6C82}" dt="2021-11-25T14:54:00.736" v="2045" actId="1076"/>
          <ac:picMkLst>
            <pc:docMk/>
            <pc:sldMk cId="2942142828" sldId="297"/>
            <ac:picMk id="1026" creationId="{88482D37-F78B-454B-865A-9BCEFB9F089B}"/>
          </ac:picMkLst>
        </pc:picChg>
        <pc:picChg chg="add del mod">
          <ac:chgData name="Каденов Аслан" userId="989b042b6ddd0438" providerId="LiveId" clId="{63E3A7C9-60A4-4A02-880E-28F58B0C6C82}" dt="2021-11-25T14:53:25.222" v="2038" actId="21"/>
          <ac:picMkLst>
            <pc:docMk/>
            <pc:sldMk cId="2942142828" sldId="297"/>
            <ac:picMk id="2050" creationId="{001838FD-5F82-4504-AF1B-7E64E6A34A99}"/>
          </ac:picMkLst>
        </pc:picChg>
      </pc:sldChg>
      <pc:sldChg chg="addSp delSp modSp new add">
        <pc:chgData name="Каденов Аслан" userId="989b042b6ddd0438" providerId="LiveId" clId="{63E3A7C9-60A4-4A02-880E-28F58B0C6C82}" dt="2021-11-25T19:23:29.942" v="2260" actId="14100"/>
        <pc:sldMkLst>
          <pc:docMk/>
          <pc:sldMk cId="837259830" sldId="298"/>
        </pc:sldMkLst>
        <pc:spChg chg="del">
          <ac:chgData name="Каденов Аслан" userId="989b042b6ddd0438" providerId="LiveId" clId="{63E3A7C9-60A4-4A02-880E-28F58B0C6C82}" dt="2021-11-25T18:51:49.406" v="2075" actId="478"/>
          <ac:spMkLst>
            <pc:docMk/>
            <pc:sldMk cId="837259830" sldId="298"/>
            <ac:spMk id="2" creationId="{3279E61A-6DE6-491C-AAAD-A170AC147868}"/>
          </ac:spMkLst>
        </pc:spChg>
        <pc:spChg chg="add del mod">
          <ac:chgData name="Каденов Аслан" userId="989b042b6ddd0438" providerId="LiveId" clId="{63E3A7C9-60A4-4A02-880E-28F58B0C6C82}" dt="2021-11-25T12:44:21.228" v="1962" actId="478"/>
          <ac:spMkLst>
            <pc:docMk/>
            <pc:sldMk cId="837259830" sldId="298"/>
            <ac:spMk id="3" creationId="{9162DCD9-17B5-49D1-81D9-5A39503C568C}"/>
          </ac:spMkLst>
        </pc:spChg>
        <pc:spChg chg="add del">
          <ac:chgData name="Каденов Аслан" userId="989b042b6ddd0438" providerId="LiveId" clId="{63E3A7C9-60A4-4A02-880E-28F58B0C6C82}" dt="2021-11-24T19:23:45.389" v="1602" actId="931"/>
          <ac:spMkLst>
            <pc:docMk/>
            <pc:sldMk cId="837259830" sldId="298"/>
            <ac:spMk id="3" creationId="{FF5B1C8A-F095-4D85-8509-5E3B6A431B73}"/>
          </ac:spMkLst>
        </pc:spChg>
        <pc:spChg chg="add mod">
          <ac:chgData name="Каденов Аслан" userId="989b042b6ddd0438" providerId="LiveId" clId="{63E3A7C9-60A4-4A02-880E-28F58B0C6C82}" dt="2021-11-25T19:06:10.571" v="2128" actId="20577"/>
          <ac:spMkLst>
            <pc:docMk/>
            <pc:sldMk cId="837259830" sldId="298"/>
            <ac:spMk id="6" creationId="{64FC3324-C05C-4D49-A481-2EE0C2939632}"/>
          </ac:spMkLst>
        </pc:spChg>
        <pc:spChg chg="add del mod">
          <ac:chgData name="Каденов Аслан" userId="989b042b6ddd0438" providerId="LiveId" clId="{63E3A7C9-60A4-4A02-880E-28F58B0C6C82}" dt="2021-11-25T12:42:17.268" v="1929" actId="478"/>
          <ac:spMkLst>
            <pc:docMk/>
            <pc:sldMk cId="837259830" sldId="298"/>
            <ac:spMk id="8" creationId="{57D78425-6713-4AC4-A180-99EF6F2A8B12}"/>
          </ac:spMkLst>
        </pc:spChg>
        <pc:spChg chg="add mod">
          <ac:chgData name="Каденов Аслан" userId="989b042b6ddd0438" providerId="LiveId" clId="{63E3A7C9-60A4-4A02-880E-28F58B0C6C82}" dt="2021-11-25T19:07:23.109" v="2165" actId="20577"/>
          <ac:spMkLst>
            <pc:docMk/>
            <pc:sldMk cId="837259830" sldId="298"/>
            <ac:spMk id="9" creationId="{EBB822FF-BBD8-4292-A64C-105D45C07A9B}"/>
          </ac:spMkLst>
        </pc:spChg>
        <pc:spChg chg="add mod">
          <ac:chgData name="Каденов Аслан" userId="989b042b6ddd0438" providerId="LiveId" clId="{63E3A7C9-60A4-4A02-880E-28F58B0C6C82}" dt="2021-11-25T19:07:28.536" v="2166" actId="1076"/>
          <ac:spMkLst>
            <pc:docMk/>
            <pc:sldMk cId="837259830" sldId="298"/>
            <ac:spMk id="11" creationId="{CD7F07BB-D8DF-48C2-AF36-6109EF07F329}"/>
          </ac:spMkLst>
        </pc:spChg>
        <pc:spChg chg="add mod">
          <ac:chgData name="Каденов Аслан" userId="989b042b6ddd0438" providerId="LiveId" clId="{63E3A7C9-60A4-4A02-880E-28F58B0C6C82}" dt="2021-11-25T18:52:07.788" v="2084" actId="1076"/>
          <ac:spMkLst>
            <pc:docMk/>
            <pc:sldMk cId="837259830" sldId="298"/>
            <ac:spMk id="22" creationId="{C6B76FBD-25BD-44E2-9568-CF18E59E2E1C}"/>
          </ac:spMkLst>
        </pc:spChg>
        <pc:spChg chg="add del mod">
          <ac:chgData name="Каденов Аслан" userId="989b042b6ddd0438" providerId="LiveId" clId="{63E3A7C9-60A4-4A02-880E-28F58B0C6C82}" dt="2021-11-25T12:41:27.976" v="1919" actId="478"/>
          <ac:spMkLst>
            <pc:docMk/>
            <pc:sldMk cId="837259830" sldId="298"/>
            <ac:spMk id="23" creationId="{C1FF2614-E3D1-485F-B141-FE889F852252}"/>
          </ac:spMkLst>
        </pc:spChg>
        <pc:spChg chg="add del mod">
          <ac:chgData name="Каденов Аслан" userId="989b042b6ddd0438" providerId="LiveId" clId="{63E3A7C9-60A4-4A02-880E-28F58B0C6C82}" dt="2021-11-25T18:51:55.092" v="2079" actId="478"/>
          <ac:spMkLst>
            <pc:docMk/>
            <pc:sldMk cId="837259830" sldId="298"/>
            <ac:spMk id="24" creationId="{067609C7-2515-46E3-8763-08644AE2C5E7}"/>
          </ac:spMkLst>
        </pc:spChg>
        <pc:spChg chg="add del mod">
          <ac:chgData name="Каденов Аслан" userId="989b042b6ddd0438" providerId="LiveId" clId="{63E3A7C9-60A4-4A02-880E-28F58B0C6C82}" dt="2021-11-25T12:43:55.187" v="1949" actId="478"/>
          <ac:spMkLst>
            <pc:docMk/>
            <pc:sldMk cId="837259830" sldId="298"/>
            <ac:spMk id="25" creationId="{ECCB1598-6F20-4CBF-871F-68C8041DE9E1}"/>
          </ac:spMkLst>
        </pc:spChg>
        <pc:spChg chg="add del mod">
          <ac:chgData name="Каденов Аслан" userId="989b042b6ddd0438" providerId="LiveId" clId="{63E3A7C9-60A4-4A02-880E-28F58B0C6C82}" dt="2021-11-25T12:43:58.367" v="1952" actId="478"/>
          <ac:spMkLst>
            <pc:docMk/>
            <pc:sldMk cId="837259830" sldId="298"/>
            <ac:spMk id="26" creationId="{3435C594-7072-4A1B-82AD-49CFFD2ADF0A}"/>
          </ac:spMkLst>
        </pc:spChg>
        <pc:spChg chg="add del mod">
          <ac:chgData name="Каденов Аслан" userId="989b042b6ddd0438" providerId="LiveId" clId="{63E3A7C9-60A4-4A02-880E-28F58B0C6C82}" dt="2021-11-25T12:43:57.597" v="1951" actId="478"/>
          <ac:spMkLst>
            <pc:docMk/>
            <pc:sldMk cId="837259830" sldId="298"/>
            <ac:spMk id="27" creationId="{F61F33E7-C05F-4B1F-9736-653A16651F1D}"/>
          </ac:spMkLst>
        </pc:spChg>
        <pc:spChg chg="add mod">
          <ac:chgData name="Каденов Аслан" userId="989b042b6ddd0438" providerId="LiveId" clId="{63E3A7C9-60A4-4A02-880E-28F58B0C6C82}" dt="2021-11-25T19:07:04.287" v="2145" actId="1076"/>
          <ac:spMkLst>
            <pc:docMk/>
            <pc:sldMk cId="837259830" sldId="298"/>
            <ac:spMk id="28" creationId="{E1AACED7-D5DB-4F60-9F70-0D7E3B5EA2C2}"/>
          </ac:spMkLst>
        </pc:spChg>
        <pc:spChg chg="add mod">
          <ac:chgData name="Каденов Аслан" userId="989b042b6ddd0438" providerId="LiveId" clId="{63E3A7C9-60A4-4A02-880E-28F58B0C6C82}" dt="2021-11-25T19:12:05.796" v="2225" actId="1076"/>
          <ac:spMkLst>
            <pc:docMk/>
            <pc:sldMk cId="837259830" sldId="298"/>
            <ac:spMk id="29" creationId="{127D3DF7-A27C-4E0D-AF1E-EF949B40E7BB}"/>
          </ac:spMkLst>
        </pc:spChg>
        <pc:picChg chg="add mod modCrop">
          <ac:chgData name="Каденов Аслан" userId="989b042b6ddd0438" providerId="LiveId" clId="{63E3A7C9-60A4-4A02-880E-28F58B0C6C82}" dt="2021-11-25T19:07:41.108" v="2171" actId="14100"/>
          <ac:picMkLst>
            <pc:docMk/>
            <pc:sldMk cId="837259830" sldId="298"/>
            <ac:picMk id="4" creationId="{0BFDD6C3-7420-47FB-A7CF-251631F069B8}"/>
          </ac:picMkLst>
        </pc:picChg>
        <pc:picChg chg="add del mod">
          <ac:chgData name="Каденов Аслан" userId="989b042b6ddd0438" providerId="LiveId" clId="{63E3A7C9-60A4-4A02-880E-28F58B0C6C82}" dt="2021-11-24T19:23:19.679" v="1595" actId="931"/>
          <ac:picMkLst>
            <pc:docMk/>
            <pc:sldMk cId="837259830" sldId="298"/>
            <ac:picMk id="5" creationId="{05A03C91-DB10-4C65-900A-6878450E8E32}"/>
          </ac:picMkLst>
        </pc:picChg>
        <pc:picChg chg="add del mod">
          <ac:chgData name="Каденов Аслан" userId="989b042b6ddd0438" providerId="LiveId" clId="{63E3A7C9-60A4-4A02-880E-28F58B0C6C82}" dt="2021-11-25T19:10:16.268" v="2184" actId="478"/>
          <ac:picMkLst>
            <pc:docMk/>
            <pc:sldMk cId="837259830" sldId="298"/>
            <ac:picMk id="5" creationId="{25150AA1-1657-48A2-B273-60298430C118}"/>
          </ac:picMkLst>
        </pc:picChg>
        <pc:picChg chg="add del mod">
          <ac:chgData name="Каденов Аслан" userId="989b042b6ddd0438" providerId="LiveId" clId="{63E3A7C9-60A4-4A02-880E-28F58B0C6C82}" dt="2021-11-25T12:42:04.800" v="1927" actId="478"/>
          <ac:picMkLst>
            <pc:docMk/>
            <pc:sldMk cId="837259830" sldId="298"/>
            <ac:picMk id="7" creationId="{9C0F0F48-8419-4BD2-9501-32ED3131B89D}"/>
          </ac:picMkLst>
        </pc:picChg>
        <pc:picChg chg="add del mod modCrop">
          <ac:chgData name="Каденов Аслан" userId="989b042b6ddd0438" providerId="LiveId" clId="{63E3A7C9-60A4-4A02-880E-28F58B0C6C82}" dt="2021-11-25T19:12:12.058" v="2227" actId="478"/>
          <ac:picMkLst>
            <pc:docMk/>
            <pc:sldMk cId="837259830" sldId="298"/>
            <ac:picMk id="8" creationId="{5269973F-F175-4D24-B72D-AEC9559D677E}"/>
          </ac:picMkLst>
        </pc:picChg>
        <pc:picChg chg="add del mod">
          <ac:chgData name="Каденов Аслан" userId="989b042b6ddd0438" providerId="LiveId" clId="{63E3A7C9-60A4-4A02-880E-28F58B0C6C82}" dt="2021-11-24T19:24:52.822" v="1607" actId="931"/>
          <ac:picMkLst>
            <pc:docMk/>
            <pc:sldMk cId="837259830" sldId="298"/>
            <ac:picMk id="9" creationId="{C620B5A0-A21E-4ACE-90C0-7849FDEDE006}"/>
          </ac:picMkLst>
        </pc:picChg>
        <pc:picChg chg="add mod">
          <ac:chgData name="Каденов Аслан" userId="989b042b6ddd0438" providerId="LiveId" clId="{63E3A7C9-60A4-4A02-880E-28F58B0C6C82}" dt="2021-11-25T19:07:35.639" v="2169" actId="14100"/>
          <ac:picMkLst>
            <pc:docMk/>
            <pc:sldMk cId="837259830" sldId="298"/>
            <ac:picMk id="10" creationId="{573AD515-D547-473F-A9FA-1AE3232B369C}"/>
          </ac:picMkLst>
        </pc:picChg>
        <pc:picChg chg="add del mod">
          <ac:chgData name="Каденов Аслан" userId="989b042b6ddd0438" providerId="LiveId" clId="{63E3A7C9-60A4-4A02-880E-28F58B0C6C82}" dt="2021-11-24T19:25:02.592" v="1609" actId="931"/>
          <ac:picMkLst>
            <pc:docMk/>
            <pc:sldMk cId="837259830" sldId="298"/>
            <ac:picMk id="11" creationId="{6C9EE1AE-3DDF-464A-9520-7B064F01DF5E}"/>
          </ac:picMkLst>
        </pc:picChg>
        <pc:picChg chg="add del mod">
          <ac:chgData name="Каденов Аслан" userId="989b042b6ddd0438" providerId="LiveId" clId="{63E3A7C9-60A4-4A02-880E-28F58B0C6C82}" dt="2021-11-25T19:19:28.399" v="2233" actId="21"/>
          <ac:picMkLst>
            <pc:docMk/>
            <pc:sldMk cId="837259830" sldId="298"/>
            <ac:picMk id="13" creationId="{25974B5F-96F4-4C29-B8BE-1C3BDA28D7BD}"/>
          </ac:picMkLst>
        </pc:picChg>
        <pc:picChg chg="add del mod">
          <ac:chgData name="Каденов Аслан" userId="989b042b6ddd0438" providerId="LiveId" clId="{63E3A7C9-60A4-4A02-880E-28F58B0C6C82}" dt="2021-11-24T19:25:20.617" v="1611" actId="931"/>
          <ac:picMkLst>
            <pc:docMk/>
            <pc:sldMk cId="837259830" sldId="298"/>
            <ac:picMk id="13" creationId="{6DF22480-6971-4196-AA85-09EB07AE7DB6}"/>
          </ac:picMkLst>
        </pc:picChg>
        <pc:picChg chg="add del mod">
          <ac:chgData name="Каденов Аслан" userId="989b042b6ddd0438" providerId="LiveId" clId="{63E3A7C9-60A4-4A02-880E-28F58B0C6C82}" dt="2021-11-25T19:20:07.721" v="2235" actId="931"/>
          <ac:picMkLst>
            <pc:docMk/>
            <pc:sldMk cId="837259830" sldId="298"/>
            <ac:picMk id="15" creationId="{4911558E-E6C5-459B-B95C-10EE1813B362}"/>
          </ac:picMkLst>
        </pc:picChg>
        <pc:picChg chg="add del mod">
          <ac:chgData name="Каденов Аслан" userId="989b042b6ddd0438" providerId="LiveId" clId="{63E3A7C9-60A4-4A02-880E-28F58B0C6C82}" dt="2021-11-24T19:25:37.172" v="1613" actId="931"/>
          <ac:picMkLst>
            <pc:docMk/>
            <pc:sldMk cId="837259830" sldId="298"/>
            <ac:picMk id="15" creationId="{FCE80760-EF74-40D8-BF33-D549BA8D47DC}"/>
          </ac:picMkLst>
        </pc:picChg>
        <pc:picChg chg="add del mod">
          <ac:chgData name="Каденов Аслан" userId="989b042b6ddd0438" providerId="LiveId" clId="{63E3A7C9-60A4-4A02-880E-28F58B0C6C82}" dt="2021-11-25T12:42:24.500" v="1931" actId="21"/>
          <ac:picMkLst>
            <pc:docMk/>
            <pc:sldMk cId="837259830" sldId="298"/>
            <ac:picMk id="17" creationId="{0D1EBB92-2B29-46D9-95B3-648E1037CEB1}"/>
          </ac:picMkLst>
        </pc:picChg>
        <pc:picChg chg="add del mod">
          <ac:chgData name="Каденов Аслан" userId="989b042b6ddd0438" providerId="LiveId" clId="{63E3A7C9-60A4-4A02-880E-28F58B0C6C82}" dt="2021-11-25T19:21:52.497" v="2237" actId="931"/>
          <ac:picMkLst>
            <pc:docMk/>
            <pc:sldMk cId="837259830" sldId="298"/>
            <ac:picMk id="17" creationId="{E3E064A2-951C-43A0-9DD8-D2728A2DAF32}"/>
          </ac:picMkLst>
        </pc:picChg>
        <pc:picChg chg="add mod">
          <ac:chgData name="Каденов Аслан" userId="989b042b6ddd0438" providerId="LiveId" clId="{63E3A7C9-60A4-4A02-880E-28F58B0C6C82}" dt="2021-11-25T19:10:38.540" v="2196" actId="14100"/>
          <ac:picMkLst>
            <pc:docMk/>
            <pc:sldMk cId="837259830" sldId="298"/>
            <ac:picMk id="18" creationId="{C6C5FE30-CC67-4CD3-8BBB-864739222CA8}"/>
          </ac:picMkLst>
        </pc:picChg>
        <pc:picChg chg="add del mod">
          <ac:chgData name="Каденов Аслан" userId="989b042b6ddd0438" providerId="LiveId" clId="{63E3A7C9-60A4-4A02-880E-28F58B0C6C82}" dt="2021-11-24T19:28:04.618" v="1629" actId="931"/>
          <ac:picMkLst>
            <pc:docMk/>
            <pc:sldMk cId="837259830" sldId="298"/>
            <ac:picMk id="19" creationId="{1A3F95DC-8093-4E03-BAB6-FA83F9D2004D}"/>
          </ac:picMkLst>
        </pc:picChg>
        <pc:picChg chg="add del mod modCrop">
          <ac:chgData name="Каденов Аслан" userId="989b042b6ddd0438" providerId="LiveId" clId="{63E3A7C9-60A4-4A02-880E-28F58B0C6C82}" dt="2021-11-25T19:11:38.028" v="2209" actId="478"/>
          <ac:picMkLst>
            <pc:docMk/>
            <pc:sldMk cId="837259830" sldId="298"/>
            <ac:picMk id="19" creationId="{61389D2C-4963-431A-A23C-65F655D5B3E8}"/>
          </ac:picMkLst>
        </pc:picChg>
        <pc:picChg chg="add mod">
          <ac:chgData name="Каденов Аслан" userId="989b042b6ddd0438" providerId="LiveId" clId="{63E3A7C9-60A4-4A02-880E-28F58B0C6C82}" dt="2021-11-25T19:11:54.170" v="2222" actId="14100"/>
          <ac:picMkLst>
            <pc:docMk/>
            <pc:sldMk cId="837259830" sldId="298"/>
            <ac:picMk id="20" creationId="{EF565D0D-79FF-4D9B-BA1F-77FF178A9697}"/>
          </ac:picMkLst>
        </pc:picChg>
        <pc:picChg chg="add mod modCrop">
          <ac:chgData name="Каденов Аслан" userId="989b042b6ddd0438" providerId="LiveId" clId="{63E3A7C9-60A4-4A02-880E-28F58B0C6C82}" dt="2021-11-25T19:12:01.751" v="2224" actId="14100"/>
          <ac:picMkLst>
            <pc:docMk/>
            <pc:sldMk cId="837259830" sldId="298"/>
            <ac:picMk id="21" creationId="{06332C2A-78C0-43FA-A872-70306EDC9FD3}"/>
          </ac:picMkLst>
        </pc:picChg>
        <pc:picChg chg="add del mod">
          <ac:chgData name="Каденов Аслан" userId="989b042b6ddd0438" providerId="LiveId" clId="{63E3A7C9-60A4-4A02-880E-28F58B0C6C82}" dt="2021-11-25T19:22:15.567" v="2239" actId="931"/>
          <ac:picMkLst>
            <pc:docMk/>
            <pc:sldMk cId="837259830" sldId="298"/>
            <ac:picMk id="25" creationId="{5ADC293B-7A38-4994-8C57-FB3CE3EAB38C}"/>
          </ac:picMkLst>
        </pc:picChg>
        <pc:picChg chg="add mod modCrop">
          <ac:chgData name="Каденов Аслан" userId="989b042b6ddd0438" providerId="LiveId" clId="{63E3A7C9-60A4-4A02-880E-28F58B0C6C82}" dt="2021-11-25T19:23:29.942" v="2260" actId="14100"/>
          <ac:picMkLst>
            <pc:docMk/>
            <pc:sldMk cId="837259830" sldId="298"/>
            <ac:picMk id="27" creationId="{827F532C-BD07-434D-873A-463FD09ABA69}"/>
          </ac:picMkLst>
        </pc:picChg>
      </pc:sldChg>
      <pc:sldChg chg="modSp new add">
        <pc:chgData name="Каденов Аслан" userId="989b042b6ddd0438" providerId="LiveId" clId="{63E3A7C9-60A4-4A02-880E-28F58B0C6C82}" dt="2021-11-24T20:33:13.697" v="1887" actId="20577"/>
        <pc:sldMkLst>
          <pc:docMk/>
          <pc:sldMk cId="2724245505" sldId="299"/>
        </pc:sldMkLst>
        <pc:spChg chg="mod">
          <ac:chgData name="Каденов Аслан" userId="989b042b6ddd0438" providerId="LiveId" clId="{63E3A7C9-60A4-4A02-880E-28F58B0C6C82}" dt="2021-11-21T06:34:58.529" v="1067" actId="20577"/>
          <ac:spMkLst>
            <pc:docMk/>
            <pc:sldMk cId="2724245505" sldId="299"/>
            <ac:spMk id="2" creationId="{BA143CCA-1DD4-452F-8A7D-B3348125505E}"/>
          </ac:spMkLst>
        </pc:spChg>
        <pc:spChg chg="mod">
          <ac:chgData name="Каденов Аслан" userId="989b042b6ddd0438" providerId="LiveId" clId="{63E3A7C9-60A4-4A02-880E-28F58B0C6C82}" dt="2021-11-24T20:33:13.697" v="1887" actId="20577"/>
          <ac:spMkLst>
            <pc:docMk/>
            <pc:sldMk cId="2724245505" sldId="299"/>
            <ac:spMk id="3" creationId="{13F06C96-1852-463B-853E-E2AD9C302305}"/>
          </ac:spMkLst>
        </pc:spChg>
      </pc:sldChg>
      <pc:sldChg chg="addSp delSp modSp new add del">
        <pc:chgData name="Каденов Аслан" userId="989b042b6ddd0438" providerId="LiveId" clId="{63E3A7C9-60A4-4A02-880E-28F58B0C6C82}" dt="2021-11-25T19:23:33.708" v="2261" actId="47"/>
        <pc:sldMkLst>
          <pc:docMk/>
          <pc:sldMk cId="2613699437" sldId="300"/>
        </pc:sldMkLst>
        <pc:spChg chg="del">
          <ac:chgData name="Каденов Аслан" userId="989b042b6ddd0438" providerId="LiveId" clId="{63E3A7C9-60A4-4A02-880E-28F58B0C6C82}" dt="2021-11-25T19:09:46.946" v="2176" actId="931"/>
          <ac:spMkLst>
            <pc:docMk/>
            <pc:sldMk cId="2613699437" sldId="300"/>
            <ac:spMk id="3" creationId="{E6E6FE75-B3A2-4624-9FD9-A18D3B7382DD}"/>
          </ac:spMkLst>
        </pc:spChg>
        <pc:spChg chg="add del mod">
          <ac:chgData name="Каденов Аслан" userId="989b042b6ddd0438" providerId="LiveId" clId="{63E3A7C9-60A4-4A02-880E-28F58B0C6C82}" dt="2021-11-25T19:11:10.101" v="2199" actId="931"/>
          <ac:spMkLst>
            <pc:docMk/>
            <pc:sldMk cId="2613699437" sldId="300"/>
            <ac:spMk id="7" creationId="{2F659031-605D-4721-A02B-71324E86D9B0}"/>
          </ac:spMkLst>
        </pc:spChg>
        <pc:spChg chg="add del mod">
          <ac:chgData name="Каденов Аслан" userId="989b042b6ddd0438" providerId="LiveId" clId="{63E3A7C9-60A4-4A02-880E-28F58B0C6C82}" dt="2021-11-25T19:12:22.551" v="2228" actId="931"/>
          <ac:spMkLst>
            <pc:docMk/>
            <pc:sldMk cId="2613699437" sldId="300"/>
            <ac:spMk id="13" creationId="{64FB79B0-F324-4138-820F-0534970F42E1}"/>
          </ac:spMkLst>
        </pc:spChg>
        <pc:spChg chg="add mod">
          <ac:chgData name="Каденов Аслан" userId="989b042b6ddd0438" providerId="LiveId" clId="{63E3A7C9-60A4-4A02-880E-28F58B0C6C82}" dt="2021-11-25T19:12:34.076" v="2231" actId="478"/>
          <ac:spMkLst>
            <pc:docMk/>
            <pc:sldMk cId="2613699437" sldId="300"/>
            <ac:spMk id="17" creationId="{2E79232A-3A77-4B58-8DCB-CF0F66DC4B3C}"/>
          </ac:spMkLst>
        </pc:spChg>
        <pc:picChg chg="add del mod modCrop">
          <ac:chgData name="Каденов Аслан" userId="989b042b6ddd0438" providerId="LiveId" clId="{63E3A7C9-60A4-4A02-880E-28F58B0C6C82}" dt="2021-11-25T19:10:13.345" v="2183" actId="21"/>
          <ac:picMkLst>
            <pc:docMk/>
            <pc:sldMk cId="2613699437" sldId="300"/>
            <ac:picMk id="5" creationId="{E9ED7C84-3043-4A3C-A77E-C085FF6BF445}"/>
          </ac:picMkLst>
        </pc:picChg>
        <pc:picChg chg="add del mod">
          <ac:chgData name="Каденов Аслан" userId="989b042b6ddd0438" providerId="LiveId" clId="{63E3A7C9-60A4-4A02-880E-28F58B0C6C82}" dt="2021-11-25T19:11:00.392" v="2198" actId="931"/>
          <ac:picMkLst>
            <pc:docMk/>
            <pc:sldMk cId="2613699437" sldId="300"/>
            <ac:picMk id="9" creationId="{4CEA3631-E755-4B36-9FB5-A5776B6E4D6B}"/>
          </ac:picMkLst>
        </pc:picChg>
        <pc:picChg chg="add del mod modCrop">
          <ac:chgData name="Каденов Аслан" userId="989b042b6ddd0438" providerId="LiveId" clId="{63E3A7C9-60A4-4A02-880E-28F58B0C6C82}" dt="2021-11-25T19:11:35.839" v="2208" actId="21"/>
          <ac:picMkLst>
            <pc:docMk/>
            <pc:sldMk cId="2613699437" sldId="300"/>
            <ac:picMk id="11" creationId="{E27D23C7-DD79-44F9-901C-9B214579A657}"/>
          </ac:picMkLst>
        </pc:picChg>
        <pc:picChg chg="add del mod">
          <ac:chgData name="Каденов Аслан" userId="989b042b6ddd0438" providerId="LiveId" clId="{63E3A7C9-60A4-4A02-880E-28F58B0C6C82}" dt="2021-11-25T19:12:34.076" v="2231" actId="478"/>
          <ac:picMkLst>
            <pc:docMk/>
            <pc:sldMk cId="2613699437" sldId="300"/>
            <ac:picMk id="15" creationId="{6A730AA9-1AEA-467A-BA28-7123E3AA0B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CC443-A0C0-4850-9392-E214A0503BDA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226BD-CF9C-490C-90B8-8285854B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86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226BD-CF9C-490C-90B8-8285854B3F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0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226BD-CF9C-490C-90B8-8285854B3F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4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226BD-CF9C-490C-90B8-8285854B3F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8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A80F1-B222-4D7A-9CF5-FF2436E41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70119-BFED-4CF3-B047-D5949608B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D4C22-238A-4971-96ED-BE7F593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80AD5B-2207-42B0-A1B5-311EA77F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99A7D-9C80-434C-82C7-5FBDDD0C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1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CDA11-642D-4DA8-8DBB-C6D95B1F2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F7910-96F7-43D6-BD1C-5469B282D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BE135E-BC25-4A88-8C81-CD4CB1CC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B2D43-3BCE-4863-BC7C-D13191C1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745DD-8B15-4DC1-ADF7-54CC2DB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7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FC6E0F-8015-4D59-9D26-84A8194DC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C86DE2-A490-464A-A180-B90888E3C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D1A99-E8B7-480F-9488-A8F47F95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1D4B0-335E-4EB9-98B9-E05561F2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E3D58-1601-40B7-A420-A231012C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37281" y="2680093"/>
            <a:ext cx="10112991" cy="1454587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195" y="5086239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67">
                <a:solidFill>
                  <a:schemeClr val="tx1"/>
                </a:solidFill>
              </a:defRPr>
            </a:lvl1pPr>
            <a:lvl2pPr marL="457095" indent="0" algn="ctr">
              <a:buNone/>
              <a:defRPr sz="2000"/>
            </a:lvl2pPr>
            <a:lvl3pPr marL="914196" indent="0" algn="ctr">
              <a:buNone/>
              <a:defRPr sz="1867"/>
            </a:lvl3pPr>
            <a:lvl4pPr marL="1371294" indent="0" algn="ctr">
              <a:buNone/>
              <a:defRPr sz="1600"/>
            </a:lvl4pPr>
            <a:lvl5pPr marL="1828392" indent="0" algn="ctr">
              <a:buNone/>
              <a:defRPr sz="1600"/>
            </a:lvl5pPr>
            <a:lvl6pPr marL="2285494" indent="0" algn="ctr">
              <a:buNone/>
              <a:defRPr sz="1600"/>
            </a:lvl6pPr>
            <a:lvl7pPr marL="2742586" indent="0" algn="ctr">
              <a:buNone/>
              <a:defRPr sz="1600"/>
            </a:lvl7pPr>
            <a:lvl8pPr marL="3199680" indent="0" algn="ctr">
              <a:buNone/>
              <a:defRPr sz="1600"/>
            </a:lvl8pPr>
            <a:lvl9pPr marL="3656775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41195" y="5810856"/>
            <a:ext cx="4846320" cy="448056"/>
          </a:xfrm>
          <a:prstGeom prst="rect">
            <a:avLst/>
          </a:prstGeom>
        </p:spPr>
        <p:txBody>
          <a:bodyPr vert="horz" lIns="91428" tIns="45719" rIns="9142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429041" y="1903736"/>
            <a:ext cx="3329371" cy="448056"/>
          </a:xfrm>
          <a:prstGeom prst="rect">
            <a:avLst/>
          </a:prstGeom>
        </p:spPr>
        <p:txBody>
          <a:bodyPr vert="horz" lIns="91428" tIns="45719" rIns="9142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341195" y="5810856"/>
            <a:ext cx="4846320" cy="448056"/>
          </a:xfrm>
          <a:prstGeom prst="rect">
            <a:avLst/>
          </a:prstGeom>
        </p:spPr>
        <p:txBody>
          <a:bodyPr vert="horz" lIns="91428" tIns="45719" rIns="9142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 userDrawn="1"/>
        </p:nvSpPr>
        <p:spPr>
          <a:xfrm>
            <a:off x="4431317" y="2404327"/>
            <a:ext cx="3329371" cy="448056"/>
          </a:xfrm>
          <a:prstGeom prst="rect">
            <a:avLst/>
          </a:prstGeom>
        </p:spPr>
        <p:txBody>
          <a:bodyPr vert="horz" lIns="91428" tIns="45719" rIns="91428" bIns="45719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50000"/>
              <a:buFont typeface="Book Antiqua" panose="02040602050305030304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67" dirty="0">
              <a:solidFill>
                <a:prstClr val="white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228461" y="1956469"/>
            <a:ext cx="3730625" cy="4476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41195" y="5810285"/>
            <a:ext cx="4846320" cy="4492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2"/>
          </p:nvPr>
        </p:nvSpPr>
        <p:spPr>
          <a:xfrm>
            <a:off x="6933064" y="5086437"/>
            <a:ext cx="4939445" cy="447675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sz="quarter" idx="13"/>
          </p:nvPr>
        </p:nvSpPr>
        <p:spPr>
          <a:xfrm>
            <a:off x="6933064" y="5810285"/>
            <a:ext cx="4940109" cy="449263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472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F0E34-B3D1-4207-A772-AA1D0B88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4303B-C002-4B07-978A-8CE8D5B51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0DBD4B-874B-4E43-8952-D621C03A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3F24A-062F-4432-AE51-EF247E15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4D37C-40D5-4F22-ADBC-85D2782D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3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10124-C68B-4BB9-9327-99DCC128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D7F0C-B4BC-43D0-89DF-7BF851D2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9D282F-A1A0-49E9-9352-103BA3BE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BACE4-9430-4999-B426-8EC74BA1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511E7-0188-4871-AE54-7A61F247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7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98863-097B-4E66-9D06-0C20A871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6A35B2-5DC1-404A-99B6-0596565BB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F52B7F-2AB5-4711-A82E-C2B0C30F1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DC192-62E3-45E1-BAE1-6DF9FF9C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FB296-43F9-489E-A144-4715CD50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800F0-15DC-45AD-9A8B-0B68C2DB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5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7B50E-854A-4EB3-8500-2F338636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FB190A-9357-4738-AE1F-09FF726C8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D3F8E6-D8F1-4150-9EFC-F9DCC138E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EEF9EE-EC4A-4BEB-ABD4-E679EFDB2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47FDF4-7B55-4C95-8743-66050DE7A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EDFBBB-F5C0-4BAE-99F8-51C6012D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5B5201-38AB-4083-A53D-8E4AF1F2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A58767-C6CA-4732-BFF0-9FB2DAC4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4D80F-EA4A-459B-9F09-FC1EC9B8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DC2F4D-F219-4407-8FCF-A3A47698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8ECDB2-0C07-4EE2-AA7A-5A9CD0AC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1B3FE3-7A68-4238-B9A7-6D804CD6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2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173FD3-71C9-4AA9-8242-F1380D13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9142DA-E716-4C1E-BE54-91FFF0A6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A7190D-84F8-4D7E-BF7D-106585E7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0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8AEBD-D5C9-4639-A02B-62A46AE9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6960A-8FB6-49BF-BDF0-9E60A1C5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DA74DC-A58F-4455-A3D5-D56F8611E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7A29B-A0B5-44B9-9AE4-40E1B30AB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A8F29-A9F6-4C49-BB02-9FDC0421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CFA758-98C0-4362-9FC5-C51A10EA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5849-D549-49F1-941A-C01B52A1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69980A-7E9A-4C7D-BFB7-89AD8B241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E9C13C-02D3-4405-A08F-A281576C3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728A14-93C1-4734-A1E4-619FCF7B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FAD401-2759-468B-9CEE-058628FE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F2DEE6-588D-4518-AAD0-414E1C71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5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94B54-C495-46A7-892C-15A91456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DC75DE-CCE6-4EE1-8E40-82D14BFC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C0464-B512-4FCC-85E3-9461C5B4F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E5AA3-FB9A-4EDC-9205-F30B7ECAE1FE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0A0B77-BECA-4AEE-A9B6-7A9DD4F06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0B993-5538-4992-B455-137366883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77EE-4452-4819-B2AD-827342254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4" y="1688592"/>
            <a:ext cx="7534656" cy="5169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66" y="2723543"/>
            <a:ext cx="9601067" cy="141657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Влияние сероводорода на характеристику </a:t>
            </a:r>
            <a:r>
              <a:rPr lang="ru-RU" sz="3200" dirty="0" err="1">
                <a:solidFill>
                  <a:schemeClr val="tx1"/>
                </a:solidFill>
              </a:rPr>
              <a:t>терминалей</a:t>
            </a:r>
            <a:r>
              <a:rPr lang="ru-RU" sz="3200" dirty="0">
                <a:solidFill>
                  <a:schemeClr val="tx1"/>
                </a:solidFill>
              </a:rPr>
              <a:t> нервно-мышечного синапса диафрагмы крысы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3737329" y="2146046"/>
            <a:ext cx="4717340" cy="4476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Каденов А.Н.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5309093" y="6213329"/>
            <a:ext cx="1939035" cy="36463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Казань 20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E4F8EB-7ECF-4208-B2ED-0BB2F35F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5569" y="376668"/>
            <a:ext cx="3034359" cy="1270936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6B6A84-23E2-4AEB-B277-26F4466CC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402" y="785093"/>
            <a:ext cx="2222548" cy="784429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1518CEF-ACD7-4D9F-A243-4FDB617CA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714391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8585DEA6-3244-42A0-B4C3-21A70E688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08" y="863095"/>
            <a:ext cx="5287705" cy="2372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Эндогенный сероводород образуется в организме из цистеина при помощи ферментов </a:t>
            </a:r>
            <a:r>
              <a:rPr lang="ru-RU" sz="2400" dirty="0" err="1"/>
              <a:t>цистатионин</a:t>
            </a:r>
            <a:r>
              <a:rPr lang="ru-RU" sz="2400" dirty="0"/>
              <a:t>-β-синтетазы и </a:t>
            </a:r>
            <a:r>
              <a:rPr lang="ru-RU" sz="2400" dirty="0" err="1"/>
              <a:t>цистатионин</a:t>
            </a:r>
            <a:r>
              <a:rPr lang="ru-RU" sz="2400" dirty="0"/>
              <a:t>-γ-</a:t>
            </a:r>
            <a:r>
              <a:rPr lang="ru-RU" sz="2400" dirty="0" err="1"/>
              <a:t>лиазы</a:t>
            </a:r>
            <a:r>
              <a:rPr lang="ru-RU" sz="2400" dirty="0"/>
              <a:t>. Способность сероводорода к связыванию АФК, что повышает выживаемость нейронов. </a:t>
            </a:r>
            <a:br>
              <a:rPr lang="ru-RU" sz="2400" dirty="0"/>
            </a:br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sun9-61.userapi.com/impg/ezcPgTX85PjcDPK6pYD_ZF_sQQYFtijntvaj1w/c9gQl28yQTU.jpg?size=2160x2160&amp;quality=96&amp;sign=27ddd905e70bba119832f94e523364f3&amp;type=album">
            <a:extLst>
              <a:ext uri="{FF2B5EF4-FFF2-40B4-BE49-F238E27FC236}">
                <a16:creationId xmlns:a16="http://schemas.microsoft.com/office/drawing/2014/main" id="{2EB41B3A-AC52-4BDD-904C-457139822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0" r="7464" b="23012"/>
          <a:stretch/>
        </p:blipFill>
        <p:spPr bwMode="auto">
          <a:xfrm>
            <a:off x="5900585" y="2350266"/>
            <a:ext cx="5757760" cy="4270225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ttps://sun9-29.userapi.com/impg/_27szneRcSCR4nf69h_RNYIfMmp-wGA99P_EmA/cwnXWnk4D_8.jpg?size=2160x2160&amp;quality=96&amp;sign=3a4ce6905859ee3cb9a482c94758b0de&amp;type=album">
            <a:extLst>
              <a:ext uri="{FF2B5EF4-FFF2-40B4-BE49-F238E27FC236}">
                <a16:creationId xmlns:a16="http://schemas.microsoft.com/office/drawing/2014/main" id="{C1103A87-D6CE-475F-817E-DB2CF8A2F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r="-3" b="7907"/>
          <a:stretch/>
        </p:blipFill>
        <p:spPr bwMode="auto">
          <a:xfrm>
            <a:off x="5883966" y="-704169"/>
            <a:ext cx="5629274" cy="458964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2D2E5-A6DC-4945-B128-3420BE0D32B1}"/>
              </a:ext>
            </a:extLst>
          </p:cNvPr>
          <p:cNvSpPr/>
          <p:nvPr/>
        </p:nvSpPr>
        <p:spPr>
          <a:xfrm>
            <a:off x="7203238" y="6335877"/>
            <a:ext cx="381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Синтез сероводорода из </a:t>
            </a:r>
            <a:r>
              <a:rPr lang="en-US" dirty="0">
                <a:highlight>
                  <a:srgbClr val="FFFF00"/>
                </a:highlight>
              </a:rPr>
              <a:t>L-Cysteine. 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1F8CC8-BF6A-42C0-9306-3F01DD5AF1C4}"/>
              </a:ext>
            </a:extLst>
          </p:cNvPr>
          <p:cNvSpPr/>
          <p:nvPr/>
        </p:nvSpPr>
        <p:spPr>
          <a:xfrm>
            <a:off x="425208" y="383928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Целью нашей работы было проанализировать влияние пренатального введения донора сероводорода на морфофункциональные параметры нервно-мышечного синапса крыс в возрасте 6-18 дней.</a:t>
            </a:r>
          </a:p>
        </p:txBody>
      </p:sp>
    </p:spTree>
    <p:extLst>
      <p:ext uri="{BB962C8B-B14F-4D97-AF65-F5344CB8AC3E}">
        <p14:creationId xmlns:p14="http://schemas.microsoft.com/office/powerpoint/2010/main" val="381676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33A732F2-F905-4121-8E72-DAE8EF9BD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25509" r="4448" b="29529"/>
          <a:stretch/>
        </p:blipFill>
        <p:spPr>
          <a:xfrm>
            <a:off x="652196" y="646044"/>
            <a:ext cx="11086390" cy="2782956"/>
          </a:xfrm>
        </p:spPr>
      </p:pic>
    </p:spTree>
    <p:extLst>
      <p:ext uri="{BB962C8B-B14F-4D97-AF65-F5344CB8AC3E}">
        <p14:creationId xmlns:p14="http://schemas.microsoft.com/office/powerpoint/2010/main" val="426959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пятно, ночное небо&#10;&#10;Описание создано автоматически">
            <a:extLst>
              <a:ext uri="{FF2B5EF4-FFF2-40B4-BE49-F238E27FC236}">
                <a16:creationId xmlns:a16="http://schemas.microsoft.com/office/drawing/2014/main" id="{06332C2A-78C0-43FA-A872-70306EDC9F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32444" r="53264" b="4893"/>
          <a:stretch/>
        </p:blipFill>
        <p:spPr>
          <a:xfrm>
            <a:off x="8517672" y="3783529"/>
            <a:ext cx="3149415" cy="232939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6B76FBD-25BD-44E2-9568-CF18E59E2E1C}"/>
              </a:ext>
            </a:extLst>
          </p:cNvPr>
          <p:cNvSpPr/>
          <p:nvPr/>
        </p:nvSpPr>
        <p:spPr>
          <a:xfrm>
            <a:off x="478695" y="6333584"/>
            <a:ext cx="397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Терминаль</a:t>
            </a:r>
            <a:r>
              <a:rPr lang="ru-RU" dirty="0"/>
              <a:t> </a:t>
            </a:r>
            <a:r>
              <a:rPr lang="en-US" dirty="0"/>
              <a:t>P5-6 H2S</a:t>
            </a:r>
            <a:br>
              <a:rPr lang="ru-RU" dirty="0"/>
            </a:b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1AACED7-D5DB-4F60-9F70-0D7E3B5EA2C2}"/>
              </a:ext>
            </a:extLst>
          </p:cNvPr>
          <p:cNvSpPr/>
          <p:nvPr/>
        </p:nvSpPr>
        <p:spPr>
          <a:xfrm>
            <a:off x="4348462" y="6327626"/>
            <a:ext cx="4161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Терминаль</a:t>
            </a:r>
            <a:r>
              <a:rPr lang="ru-RU" dirty="0"/>
              <a:t> </a:t>
            </a:r>
            <a:r>
              <a:rPr lang="en-US" dirty="0"/>
              <a:t>P10-12 H2S</a:t>
            </a:r>
            <a:br>
              <a:rPr lang="ru-RU" dirty="0"/>
            </a:b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27D3DF7-A27C-4E0D-AF1E-EF949B40E7BB}"/>
              </a:ext>
            </a:extLst>
          </p:cNvPr>
          <p:cNvSpPr/>
          <p:nvPr/>
        </p:nvSpPr>
        <p:spPr>
          <a:xfrm>
            <a:off x="8509601" y="6274717"/>
            <a:ext cx="3564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Терминаль</a:t>
            </a:r>
            <a:r>
              <a:rPr lang="ru-RU" dirty="0"/>
              <a:t> </a:t>
            </a:r>
            <a:r>
              <a:rPr lang="en-US" dirty="0"/>
              <a:t>P17-18 H2S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 descr="Изображение выглядит как звезда, ночное небо&#10;&#10;Описание создано автоматически">
            <a:extLst>
              <a:ext uri="{FF2B5EF4-FFF2-40B4-BE49-F238E27FC236}">
                <a16:creationId xmlns:a16="http://schemas.microsoft.com/office/drawing/2014/main" id="{573AD515-D547-473F-A9FA-1AE3232B36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15847" r="16039" b="42540"/>
          <a:stretch/>
        </p:blipFill>
        <p:spPr>
          <a:xfrm>
            <a:off x="8517672" y="247850"/>
            <a:ext cx="3149415" cy="274382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7F07BB-D8DF-48C2-AF36-6109EF07F329}"/>
              </a:ext>
            </a:extLst>
          </p:cNvPr>
          <p:cNvSpPr/>
          <p:nvPr/>
        </p:nvSpPr>
        <p:spPr>
          <a:xfrm>
            <a:off x="8509601" y="3059668"/>
            <a:ext cx="2841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Терминали</a:t>
            </a:r>
            <a:r>
              <a:rPr lang="ru-RU" dirty="0"/>
              <a:t> </a:t>
            </a:r>
            <a:r>
              <a:rPr lang="en-US" dirty="0"/>
              <a:t>P17-1</a:t>
            </a:r>
            <a:r>
              <a:rPr lang="ru-RU" dirty="0"/>
              <a:t>8</a:t>
            </a:r>
            <a:r>
              <a:rPr lang="en-US" dirty="0"/>
              <a:t> Control</a:t>
            </a:r>
            <a:endParaRPr lang="ru-RU" dirty="0"/>
          </a:p>
        </p:txBody>
      </p:sp>
      <p:pic>
        <p:nvPicPr>
          <p:cNvPr id="4" name="Рисунок 3" descr="Изображение выглядит как пятно&#10;&#10;Описание создано автоматически">
            <a:extLst>
              <a:ext uri="{FF2B5EF4-FFF2-40B4-BE49-F238E27FC236}">
                <a16:creationId xmlns:a16="http://schemas.microsoft.com/office/drawing/2014/main" id="{0BFDD6C3-7420-47FB-A7CF-251631F06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1" t="63043" r="43413" b="23623"/>
          <a:stretch/>
        </p:blipFill>
        <p:spPr>
          <a:xfrm>
            <a:off x="478695" y="247850"/>
            <a:ext cx="3129209" cy="27438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FC3324-C05C-4D49-A481-2EE0C2939632}"/>
              </a:ext>
            </a:extLst>
          </p:cNvPr>
          <p:cNvSpPr/>
          <p:nvPr/>
        </p:nvSpPr>
        <p:spPr>
          <a:xfrm>
            <a:off x="617927" y="3059668"/>
            <a:ext cx="247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Терминаль</a:t>
            </a:r>
            <a:r>
              <a:rPr lang="ru-RU" dirty="0"/>
              <a:t> </a:t>
            </a:r>
            <a:r>
              <a:rPr lang="en-US" dirty="0"/>
              <a:t>P5-6 Control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B822FF-BBD8-4292-A64C-105D45C07A9B}"/>
              </a:ext>
            </a:extLst>
          </p:cNvPr>
          <p:cNvSpPr/>
          <p:nvPr/>
        </p:nvSpPr>
        <p:spPr>
          <a:xfrm>
            <a:off x="4613773" y="3092164"/>
            <a:ext cx="2710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Терминаль</a:t>
            </a:r>
            <a:r>
              <a:rPr lang="ru-RU" dirty="0"/>
              <a:t> </a:t>
            </a:r>
            <a:r>
              <a:rPr lang="en-US" dirty="0"/>
              <a:t>P10-12 Control</a:t>
            </a:r>
            <a:endParaRPr lang="ru-RU" dirty="0"/>
          </a:p>
        </p:txBody>
      </p:sp>
      <p:pic>
        <p:nvPicPr>
          <p:cNvPr id="18" name="Объект 4" descr="Изображение выглядит как звезда, наружный объект, ночное небо&#10;&#10;Описание создано автоматически">
            <a:extLst>
              <a:ext uri="{FF2B5EF4-FFF2-40B4-BE49-F238E27FC236}">
                <a16:creationId xmlns:a16="http://schemas.microsoft.com/office/drawing/2014/main" id="{C6C5FE30-CC67-4CD3-8BBB-864739222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5" t="41645" r="51255" b="42595"/>
          <a:stretch/>
        </p:blipFill>
        <p:spPr>
          <a:xfrm>
            <a:off x="478694" y="3783529"/>
            <a:ext cx="3129209" cy="2329390"/>
          </a:xfrm>
        </p:spPr>
      </p:pic>
      <p:pic>
        <p:nvPicPr>
          <p:cNvPr id="20" name="Объект 10" descr="Изображение выглядит как природа, наружный объект&#10;&#10;Описание создано автоматически">
            <a:extLst>
              <a:ext uri="{FF2B5EF4-FFF2-40B4-BE49-F238E27FC236}">
                <a16:creationId xmlns:a16="http://schemas.microsoft.com/office/drawing/2014/main" id="{EF565D0D-79FF-4D9B-BA1F-77FF178A96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3" t="53655" r="33113" b="34924"/>
          <a:stretch/>
        </p:blipFill>
        <p:spPr>
          <a:xfrm>
            <a:off x="4503430" y="3783529"/>
            <a:ext cx="3185140" cy="232939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ирода, звезда, наружный объект, ночное небо&#10;&#10;Описание создано автоматически">
            <a:extLst>
              <a:ext uri="{FF2B5EF4-FFF2-40B4-BE49-F238E27FC236}">
                <a16:creationId xmlns:a16="http://schemas.microsoft.com/office/drawing/2014/main" id="{827F532C-BD07-434D-873A-463FD09ABA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4" t="26956" r="46786" b="52609"/>
          <a:stretch/>
        </p:blipFill>
        <p:spPr>
          <a:xfrm>
            <a:off x="4512530" y="247850"/>
            <a:ext cx="3185139" cy="27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6BFB5-CE9A-4119-9168-A8759207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39FA46-A7BA-43EA-8F54-C88F3C90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50.userapi.com/impg/Mlsz0N6xZnHOJ-qA_qd5fB2iqMm50k7iHExrlA/qUcv_1vtuJw.jpg?size=721x384&amp;quality=96&amp;sign=564f3bb6b158063adee94344c07fb083&amp;type=album">
            <a:extLst>
              <a:ext uri="{FF2B5EF4-FFF2-40B4-BE49-F238E27FC236}">
                <a16:creationId xmlns:a16="http://schemas.microsoft.com/office/drawing/2014/main" id="{88482D37-F78B-454B-865A-9BCEFB9F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14" y="1600050"/>
            <a:ext cx="9017172" cy="48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4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43CCA-1DD4-452F-8A7D-B3348125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06C96-1852-463B-853E-E2AD9C30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Таким образом, мы пронаблюдали, что у детенышей, матерям которых вводили донор сероводорода, увеличивается площадь нервных </a:t>
            </a:r>
            <a:r>
              <a:rPr lang="ru-RU" dirty="0" err="1"/>
              <a:t>терминалей</a:t>
            </a:r>
            <a:r>
              <a:rPr lang="ru-RU" dirty="0"/>
              <a:t> по сравнению с контрольными животными на определенных стадиях постнатального онтогенеза. В будущем будут рассмотрены эффекты влияния донора сероводорода на нервно-мышечный синапс диафрагмы детенышей с пренатальной </a:t>
            </a:r>
            <a:r>
              <a:rPr lang="ru-RU" dirty="0" err="1"/>
              <a:t>гипергомоцистеинемией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45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141</Words>
  <Application>Microsoft Office PowerPoint</Application>
  <PresentationFormat>Широкоэкранный</PresentationFormat>
  <Paragraphs>20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Calibri</vt:lpstr>
      <vt:lpstr>Calibri Light</vt:lpstr>
      <vt:lpstr>Тема Office</vt:lpstr>
      <vt:lpstr>Влияние сероводорода на характеристику терминалей нервно-мышечного синапса диафрагмы крысы</vt:lpstr>
      <vt:lpstr>Презентация PowerPoint</vt:lpstr>
      <vt:lpstr>Презентация PowerPoint</vt:lpstr>
      <vt:lpstr>Презентация PowerPoint</vt:lpstr>
      <vt:lpstr>Результаты</vt:lpstr>
      <vt:lpstr>Выводы: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сероводорода на характеристику терминалей нервно-мышечного синапса диафрагмы крысы</dc:title>
  <dc:creator>Каденов Аслан</dc:creator>
  <cp:lastModifiedBy>Каденов Аслан</cp:lastModifiedBy>
  <cp:revision>1</cp:revision>
  <dcterms:created xsi:type="dcterms:W3CDTF">2021-11-20T18:26:55Z</dcterms:created>
  <dcterms:modified xsi:type="dcterms:W3CDTF">2021-11-25T19:23:39Z</dcterms:modified>
</cp:coreProperties>
</file>