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92" r:id="rId2"/>
  </p:sldMasterIdLst>
  <p:sldIdLst>
    <p:sldId id="256" r:id="rId3"/>
  </p:sldIdLst>
  <p:sldSz cx="30275213" cy="21383625"/>
  <p:notesSz cx="6858000" cy="9144000"/>
  <p:defaultTextStyle>
    <a:defPPr>
      <a:defRPr lang="en-US"/>
    </a:defPPr>
    <a:lvl1pPr marL="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1pPr>
    <a:lvl2pPr marL="1239806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2pPr>
    <a:lvl3pPr marL="2479613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3pPr>
    <a:lvl4pPr marL="3719421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4pPr>
    <a:lvl5pPr marL="4959228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5pPr>
    <a:lvl6pPr marL="6199034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6pPr>
    <a:lvl7pPr marL="7438840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7pPr>
    <a:lvl8pPr marL="8678647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8pPr>
    <a:lvl9pPr marL="9918455" algn="l" defTabSz="2479613" rtl="0" eaLnBrk="1" latinLnBrk="0" hangingPunct="1">
      <a:defRPr sz="48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66" d="100"/>
          <a:sy n="66" d="100"/>
        </p:scale>
        <p:origin x="-2016" y="-1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3506348"/>
            <a:ext cx="22706410" cy="7444669"/>
          </a:xfrm>
        </p:spPr>
        <p:txBody>
          <a:bodyPr anchor="b">
            <a:normAutofit/>
          </a:bodyPr>
          <a:lstStyle>
            <a:lvl1pPr algn="ctr">
              <a:defRPr sz="1986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11231357"/>
            <a:ext cx="22706410" cy="5162758"/>
          </a:xfrm>
        </p:spPr>
        <p:txBody>
          <a:bodyPr>
            <a:normAutofit/>
          </a:bodyPr>
          <a:lstStyle>
            <a:lvl1pPr marL="0" indent="0" algn="ctr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 algn="ctr">
              <a:buNone/>
              <a:defRPr sz="9271"/>
            </a:lvl2pPr>
            <a:lvl3pPr marL="3027442" indent="0" algn="ctr">
              <a:buNone/>
              <a:defRPr sz="7947"/>
            </a:lvl3pPr>
            <a:lvl4pPr marL="4541163" indent="0" algn="ctr">
              <a:buNone/>
              <a:defRPr sz="6622"/>
            </a:lvl4pPr>
            <a:lvl5pPr marL="6054884" indent="0" algn="ctr">
              <a:buNone/>
              <a:defRPr sz="6622"/>
            </a:lvl5pPr>
            <a:lvl6pPr marL="7568605" indent="0" algn="ctr">
              <a:buNone/>
              <a:defRPr sz="6622"/>
            </a:lvl6pPr>
            <a:lvl7pPr marL="9082324" indent="0" algn="ctr">
              <a:buNone/>
              <a:defRPr sz="6622"/>
            </a:lvl7pPr>
            <a:lvl8pPr marL="10596045" indent="0" algn="ctr">
              <a:buNone/>
              <a:defRPr sz="6622"/>
            </a:lvl8pPr>
            <a:lvl9pPr marL="12109766" indent="0" algn="ctr">
              <a:buNone/>
              <a:defRPr sz="662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5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2" y="1123636"/>
            <a:ext cx="6528093" cy="181216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6" y="1123629"/>
            <a:ext cx="19205838" cy="181216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72782" y="2"/>
            <a:ext cx="12509550" cy="21383628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9950" y="2851153"/>
            <a:ext cx="23001504" cy="10876607"/>
          </a:xfrm>
        </p:spPr>
        <p:txBody>
          <a:bodyPr anchor="b">
            <a:normAutofit/>
          </a:bodyPr>
          <a:lstStyle>
            <a:lvl1pPr algn="r">
              <a:defRPr sz="16838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1971" y="13727759"/>
            <a:ext cx="19079486" cy="4254683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5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0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2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5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979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55178" y="19074195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97954" y="19074195"/>
            <a:ext cx="1195062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9068" y="19074195"/>
            <a:ext cx="1362385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672782" y="11760994"/>
            <a:ext cx="1198394" cy="282147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1855411" y="12057990"/>
            <a:ext cx="204990" cy="252447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763236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1783" y="8315854"/>
            <a:ext cx="25509671" cy="1039190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16616" y="19045624"/>
            <a:ext cx="2839040" cy="1138480"/>
          </a:xfrm>
        </p:spPr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1313" y="19045624"/>
            <a:ext cx="17596034" cy="113848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44926" y="19045624"/>
            <a:ext cx="1416528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48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818" y="8315850"/>
            <a:ext cx="22182636" cy="7358832"/>
          </a:xfrm>
        </p:spPr>
        <p:txBody>
          <a:bodyPr anchor="b"/>
          <a:lstStyle>
            <a:lvl1pPr algn="r">
              <a:defRPr sz="1247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8826" y="15674684"/>
            <a:ext cx="22182626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392438" y="19070248"/>
            <a:ext cx="1369016" cy="1138480"/>
          </a:xfrm>
        </p:spPr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783" y="2138367"/>
            <a:ext cx="25509671" cy="54647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781" y="8315854"/>
            <a:ext cx="12382562" cy="1050371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78890" y="8315854"/>
            <a:ext cx="12382562" cy="10435583"/>
          </a:xfrm>
        </p:spPr>
        <p:txBody>
          <a:bodyPr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50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1830" y="8289454"/>
            <a:ext cx="11443564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6805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090100" y="8315854"/>
            <a:ext cx="11481689" cy="1796817"/>
          </a:xfrm>
        </p:spPr>
        <p:txBody>
          <a:bodyPr anchor="b">
            <a:noAutofit/>
          </a:bodyPr>
          <a:lstStyle>
            <a:lvl1pPr marL="0" indent="0">
              <a:buNone/>
              <a:defRPr sz="8731" b="0">
                <a:solidFill>
                  <a:schemeClr val="accent1">
                    <a:lumMod val="75000"/>
                  </a:schemeClr>
                </a:solidFill>
              </a:defRPr>
            </a:lvl1pPr>
            <a:lvl2pPr marL="1425595" indent="0">
              <a:buNone/>
              <a:defRPr sz="6236" b="1"/>
            </a:lvl2pPr>
            <a:lvl3pPr marL="2851191" indent="0">
              <a:buNone/>
              <a:defRPr sz="5613" b="1"/>
            </a:lvl3pPr>
            <a:lvl4pPr marL="4276786" indent="0">
              <a:buNone/>
              <a:defRPr sz="4989" b="1"/>
            </a:lvl4pPr>
            <a:lvl5pPr marL="5702381" indent="0">
              <a:buNone/>
              <a:defRPr sz="4989" b="1"/>
            </a:lvl5pPr>
            <a:lvl6pPr marL="7127977" indent="0">
              <a:buNone/>
              <a:defRPr sz="4989" b="1"/>
            </a:lvl6pPr>
            <a:lvl7pPr marL="8553572" indent="0">
              <a:buNone/>
              <a:defRPr sz="4989" b="1"/>
            </a:lvl7pPr>
            <a:lvl8pPr marL="9979167" indent="0">
              <a:buNone/>
              <a:defRPr sz="4989" b="1"/>
            </a:lvl8pPr>
            <a:lvl9pPr marL="11404763" indent="0">
              <a:buNone/>
              <a:defRPr sz="498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13198" y="10399764"/>
            <a:ext cx="12158584" cy="8310426"/>
          </a:xfrm>
        </p:spPr>
        <p:txBody>
          <a:bodyPr anchor="t">
            <a:normAutofit/>
          </a:bodyPr>
          <a:lstStyle>
            <a:lvl1pPr>
              <a:defRPr sz="5613"/>
            </a:lvl1pPr>
            <a:lvl2pPr>
              <a:defRPr sz="4989"/>
            </a:lvl2pPr>
            <a:lvl3pPr>
              <a:defRPr sz="4365"/>
            </a:lvl3pPr>
            <a:lvl4pPr>
              <a:defRPr sz="3742"/>
            </a:lvl4pPr>
            <a:lvl5pPr>
              <a:defRPr sz="3742"/>
            </a:lvl5pPr>
            <a:lvl6pPr>
              <a:defRPr sz="3742"/>
            </a:lvl6pPr>
            <a:lvl7pPr>
              <a:defRPr sz="3742"/>
            </a:lvl7pPr>
            <a:lvl8pPr>
              <a:defRPr sz="3742"/>
            </a:lvl8pPr>
            <a:lvl9pPr>
              <a:defRPr sz="37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55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556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97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8" y="4989513"/>
            <a:ext cx="8815484" cy="4276725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0101" y="2138364"/>
            <a:ext cx="15501684" cy="15918924"/>
          </a:xfrm>
        </p:spPr>
        <p:txBody>
          <a:bodyPr anchor="ctr">
            <a:normAutofit/>
          </a:bodyPr>
          <a:lstStyle>
            <a:lvl1pPr>
              <a:defRPr sz="6236"/>
            </a:lvl1pPr>
            <a:lvl2pPr>
              <a:defRPr sz="5613"/>
            </a:lvl2pPr>
            <a:lvl3pPr>
              <a:defRPr sz="4989"/>
            </a:lvl3pPr>
            <a:lvl4pPr>
              <a:defRPr sz="4365"/>
            </a:lvl4pPr>
            <a:lvl5pPr>
              <a:defRPr sz="4365"/>
            </a:lvl5pPr>
            <a:lvl6pPr>
              <a:defRPr sz="4365"/>
            </a:lvl6pPr>
            <a:lvl7pPr>
              <a:defRPr sz="4365"/>
            </a:lvl7pPr>
            <a:lvl8pPr>
              <a:defRPr sz="4365"/>
            </a:lvl8pPr>
            <a:lvl9pPr>
              <a:defRPr sz="436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8" y="9266238"/>
            <a:ext cx="8815484" cy="5702300"/>
          </a:xfrm>
        </p:spPr>
        <p:txBody>
          <a:bodyPr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8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63" y="5464701"/>
            <a:ext cx="13477764" cy="4276725"/>
          </a:xfrm>
        </p:spPr>
        <p:txBody>
          <a:bodyPr anchor="b">
            <a:normAutofit/>
          </a:bodyPr>
          <a:lstStyle>
            <a:lvl1pPr algn="ctr">
              <a:defRPr sz="8731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864052" y="2851150"/>
            <a:ext cx="8149446" cy="1425575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63" y="9741426"/>
            <a:ext cx="13477764" cy="5702300"/>
          </a:xfrm>
        </p:spPr>
        <p:txBody>
          <a:bodyPr>
            <a:normAutofit/>
          </a:bodyPr>
          <a:lstStyle>
            <a:lvl1pPr marL="0" indent="0" algn="ctr">
              <a:buNone/>
              <a:defRPr sz="5613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91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07" y="14757336"/>
            <a:ext cx="24884977" cy="1767121"/>
          </a:xfrm>
        </p:spPr>
        <p:txBody>
          <a:bodyPr anchor="b">
            <a:normAutofit/>
          </a:bodyPr>
          <a:lstStyle>
            <a:lvl1pPr algn="ctr">
              <a:defRPr sz="748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26497" y="2906377"/>
            <a:ext cx="20432011" cy="9868571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89"/>
            </a:lvl1pPr>
            <a:lvl2pPr marL="1425595" indent="0">
              <a:buNone/>
              <a:defRPr sz="4989"/>
            </a:lvl2pPr>
            <a:lvl3pPr marL="2851191" indent="0">
              <a:buNone/>
              <a:defRPr sz="4989"/>
            </a:lvl3pPr>
            <a:lvl4pPr marL="4276786" indent="0">
              <a:buNone/>
              <a:defRPr sz="4989"/>
            </a:lvl4pPr>
            <a:lvl5pPr marL="5702381" indent="0">
              <a:buNone/>
              <a:defRPr sz="4989"/>
            </a:lvl5pPr>
            <a:lvl6pPr marL="7127977" indent="0">
              <a:buNone/>
              <a:defRPr sz="4989"/>
            </a:lvl6pPr>
            <a:lvl7pPr marL="8553572" indent="0">
              <a:buNone/>
              <a:defRPr sz="4989"/>
            </a:lvl7pPr>
            <a:lvl8pPr marL="9979167" indent="0">
              <a:buNone/>
              <a:defRPr sz="4989"/>
            </a:lvl8pPr>
            <a:lvl9pPr marL="11404763" indent="0">
              <a:buNone/>
              <a:defRPr sz="4989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6807" y="16524457"/>
            <a:ext cx="24884977" cy="1539421"/>
          </a:xfrm>
        </p:spPr>
        <p:txBody>
          <a:bodyPr>
            <a:normAutofit/>
          </a:bodyPr>
          <a:lstStyle>
            <a:lvl1pPr marL="0" indent="0" algn="ctr">
              <a:buNone/>
              <a:defRPr sz="4365"/>
            </a:lvl1pPr>
            <a:lvl2pPr marL="1425595" indent="0">
              <a:buNone/>
              <a:defRPr sz="3742"/>
            </a:lvl2pPr>
            <a:lvl3pPr marL="2851191" indent="0">
              <a:buNone/>
              <a:defRPr sz="3118"/>
            </a:lvl3pPr>
            <a:lvl4pPr marL="4276786" indent="0">
              <a:buNone/>
              <a:defRPr sz="2806"/>
            </a:lvl4pPr>
            <a:lvl5pPr marL="5702381" indent="0">
              <a:buNone/>
              <a:defRPr sz="2806"/>
            </a:lvl5pPr>
            <a:lvl6pPr marL="7127977" indent="0">
              <a:buNone/>
              <a:defRPr sz="2806"/>
            </a:lvl6pPr>
            <a:lvl7pPr marL="8553572" indent="0">
              <a:buNone/>
              <a:defRPr sz="2806"/>
            </a:lvl7pPr>
            <a:lvl8pPr marL="9979167" indent="0">
              <a:buNone/>
              <a:defRPr sz="2806"/>
            </a:lvl8pPr>
            <a:lvl9pPr marL="11404763" indent="0">
              <a:buNone/>
              <a:defRPr sz="280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71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0" y="2138363"/>
            <a:ext cx="24884977" cy="9503833"/>
          </a:xfrm>
        </p:spPr>
        <p:txBody>
          <a:bodyPr anchor="ctr">
            <a:normAutofit/>
          </a:bodyPr>
          <a:lstStyle>
            <a:lvl1pPr algn="ct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47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91656" y="10691809"/>
            <a:ext cx="21955251" cy="1187979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5613"/>
            </a:lvl1pPr>
            <a:lvl2pPr marL="1425595" indent="0">
              <a:buFontTx/>
              <a:buNone/>
              <a:defRPr/>
            </a:lvl2pPr>
            <a:lvl3pPr marL="2851191" indent="0">
              <a:buFontTx/>
              <a:buNone/>
              <a:defRPr/>
            </a:lvl3pPr>
            <a:lvl4pPr marL="4276786" indent="0">
              <a:buFontTx/>
              <a:buNone/>
              <a:defRPr/>
            </a:lvl4pPr>
            <a:lvl5pPr marL="570238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7" y="13542962"/>
            <a:ext cx="24884977" cy="45143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8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4" y="10316339"/>
            <a:ext cx="24884970" cy="4579800"/>
          </a:xfrm>
        </p:spPr>
        <p:txBody>
          <a:bodyPr anchor="b">
            <a:normAutofit/>
          </a:bodyPr>
          <a:lstStyle>
            <a:lvl1pPr algn="r">
              <a:defRPr sz="997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96139"/>
            <a:ext cx="24884974" cy="2682775"/>
          </a:xfrm>
        </p:spPr>
        <p:txBody>
          <a:bodyPr anchor="t">
            <a:normAutofit/>
          </a:bodyPr>
          <a:lstStyle>
            <a:lvl1pPr marL="0" indent="0" algn="r">
              <a:buNone/>
              <a:defRPr sz="6236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00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09694" y="2690954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494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57635" y="8791043"/>
            <a:ext cx="1514155" cy="1823364"/>
          </a:xfrm>
          <a:prstGeom prst="rect">
            <a:avLst/>
          </a:prstGeom>
        </p:spPr>
        <p:txBody>
          <a:bodyPr vert="horz" lIns="285115" tIns="142558" rIns="285115" bIns="14255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494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2" y="2138367"/>
            <a:ext cx="23090859" cy="8553447"/>
          </a:xfrm>
        </p:spPr>
        <p:txBody>
          <a:bodyPr anchor="ctr">
            <a:normAutofit/>
          </a:bodyPr>
          <a:lstStyle>
            <a:lvl1pPr algn="ctr">
              <a:defRPr sz="9978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12" y="12117388"/>
            <a:ext cx="24884974" cy="2771951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7483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8" y="14889339"/>
            <a:ext cx="24884974" cy="3167944"/>
          </a:xfrm>
        </p:spPr>
        <p:txBody>
          <a:bodyPr anchor="t">
            <a:normAutofit/>
          </a:bodyPr>
          <a:lstStyle>
            <a:lvl1pPr marL="0" indent="0" algn="r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63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6813" y="2138367"/>
            <a:ext cx="24884977" cy="85039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6809" y="10929408"/>
            <a:ext cx="24884980" cy="261355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731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6809" y="13542962"/>
            <a:ext cx="24884980" cy="4514321"/>
          </a:xfrm>
        </p:spPr>
        <p:txBody>
          <a:bodyPr anchor="t">
            <a:normAutofit/>
          </a:bodyPr>
          <a:lstStyle>
            <a:lvl1pPr marL="0" indent="0" algn="l">
              <a:buNone/>
              <a:defRPr sz="5613">
                <a:solidFill>
                  <a:schemeClr val="tx1"/>
                </a:solidFill>
              </a:defRPr>
            </a:lvl1pPr>
            <a:lvl2pPr marL="1425595" indent="0">
              <a:buNone/>
              <a:defRPr sz="5613">
                <a:solidFill>
                  <a:schemeClr val="tx1">
                    <a:tint val="75000"/>
                  </a:schemeClr>
                </a:solidFill>
              </a:defRPr>
            </a:lvl2pPr>
            <a:lvl3pPr marL="2851191" indent="0">
              <a:buNone/>
              <a:defRPr sz="4989">
                <a:solidFill>
                  <a:schemeClr val="tx1">
                    <a:tint val="75000"/>
                  </a:schemeClr>
                </a:solidFill>
              </a:defRPr>
            </a:lvl3pPr>
            <a:lvl4pPr marL="4276786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4pPr>
            <a:lvl5pPr marL="5702381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5pPr>
            <a:lvl6pPr marL="712797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6pPr>
            <a:lvl7pPr marL="8553572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7pPr>
            <a:lvl8pPr marL="9979167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8pPr>
            <a:lvl9pPr marL="11404763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175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740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174458" y="2138362"/>
            <a:ext cx="4397332" cy="159189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86810" y="2138362"/>
            <a:ext cx="19919835" cy="1591892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6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5" y="5339435"/>
            <a:ext cx="26112372" cy="8890225"/>
          </a:xfrm>
        </p:spPr>
        <p:txBody>
          <a:bodyPr anchor="b">
            <a:normAutofit/>
          </a:bodyPr>
          <a:lstStyle>
            <a:lvl1pPr>
              <a:defRPr sz="1986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5" y="14195365"/>
            <a:ext cx="26112372" cy="4677667"/>
          </a:xfrm>
        </p:spPr>
        <p:txBody>
          <a:bodyPr anchor="t">
            <a:normAutofit/>
          </a:bodyPr>
          <a:lstStyle>
            <a:lvl1pPr marL="0" indent="0">
              <a:buNone/>
              <a:defRPr sz="79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513721" indent="0">
              <a:buNone/>
              <a:defRPr sz="5959">
                <a:solidFill>
                  <a:schemeClr val="tx1">
                    <a:tint val="75000"/>
                  </a:schemeClr>
                </a:solidFill>
              </a:defRPr>
            </a:lvl2pPr>
            <a:lvl3pPr marL="3027442" indent="0">
              <a:buNone/>
              <a:defRPr sz="5298">
                <a:solidFill>
                  <a:schemeClr val="tx1">
                    <a:tint val="75000"/>
                  </a:schemeClr>
                </a:solidFill>
              </a:defRPr>
            </a:lvl3pPr>
            <a:lvl4pPr marL="4541163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88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60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32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045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766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8622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7" y="5702302"/>
            <a:ext cx="12866966" cy="135677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244109"/>
            <a:ext cx="12803892" cy="2574576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98622" y="7818688"/>
            <a:ext cx="12803892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32" y="5244111"/>
            <a:ext cx="12866967" cy="257457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7947" b="1"/>
            </a:lvl1pPr>
            <a:lvl2pPr marL="1513721" indent="0">
              <a:buNone/>
              <a:defRPr sz="6622" b="1"/>
            </a:lvl2pPr>
            <a:lvl3pPr marL="3027442" indent="0">
              <a:buNone/>
              <a:defRPr sz="5959" b="1"/>
            </a:lvl3pPr>
            <a:lvl4pPr marL="4541163" indent="0">
              <a:buNone/>
              <a:defRPr sz="5298" b="1"/>
            </a:lvl4pPr>
            <a:lvl5pPr marL="6054884" indent="0">
              <a:buNone/>
              <a:defRPr sz="5298" b="1"/>
            </a:lvl5pPr>
            <a:lvl6pPr marL="7568605" indent="0">
              <a:buNone/>
              <a:defRPr sz="5298" b="1"/>
            </a:lvl6pPr>
            <a:lvl7pPr marL="9082324" indent="0">
              <a:buNone/>
              <a:defRPr sz="5298" b="1"/>
            </a:lvl7pPr>
            <a:lvl8pPr marL="10596045" indent="0">
              <a:buNone/>
              <a:defRPr sz="5298" b="1"/>
            </a:lvl8pPr>
            <a:lvl9pPr marL="12109766" indent="0">
              <a:buNone/>
              <a:defRPr sz="529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32" y="7818688"/>
            <a:ext cx="12866967" cy="114760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2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63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7"/>
            <a:ext cx="9763756" cy="4989504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>
              <a:defRPr sz="10594"/>
            </a:lvl1pPr>
            <a:lvl2pPr>
              <a:defRPr sz="9271"/>
            </a:lvl2pPr>
            <a:lvl3pPr>
              <a:defRPr sz="7947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6"/>
            <a:ext cx="9763756" cy="1187979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11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89" y="1425575"/>
            <a:ext cx="9763756" cy="4989512"/>
          </a:xfrm>
        </p:spPr>
        <p:txBody>
          <a:bodyPr anchor="b">
            <a:normAutofit/>
          </a:bodyPr>
          <a:lstStyle>
            <a:lvl1pPr>
              <a:defRPr sz="10594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6966" y="3088746"/>
            <a:ext cx="15326826" cy="15206133"/>
          </a:xfrm>
        </p:spPr>
        <p:txBody>
          <a:bodyPr/>
          <a:lstStyle>
            <a:lvl1pPr marL="0" indent="0">
              <a:buNone/>
              <a:defRPr sz="10594"/>
            </a:lvl1pPr>
            <a:lvl2pPr marL="1513721" indent="0">
              <a:buNone/>
              <a:defRPr sz="9271"/>
            </a:lvl2pPr>
            <a:lvl3pPr marL="3027442" indent="0">
              <a:buNone/>
              <a:defRPr sz="7947"/>
            </a:lvl3pPr>
            <a:lvl4pPr marL="4541163" indent="0">
              <a:buNone/>
              <a:defRPr sz="6622"/>
            </a:lvl4pPr>
            <a:lvl5pPr marL="6054884" indent="0">
              <a:buNone/>
              <a:defRPr sz="6622"/>
            </a:lvl5pPr>
            <a:lvl6pPr marL="7568605" indent="0">
              <a:buNone/>
              <a:defRPr sz="6622"/>
            </a:lvl6pPr>
            <a:lvl7pPr marL="9082324" indent="0">
              <a:buNone/>
              <a:defRPr sz="6622"/>
            </a:lvl7pPr>
            <a:lvl8pPr marL="10596045" indent="0">
              <a:buNone/>
              <a:defRPr sz="6622"/>
            </a:lvl8pPr>
            <a:lvl9pPr marL="12109766" indent="0">
              <a:buNone/>
              <a:defRPr sz="6622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8989" y="6415088"/>
            <a:ext cx="9763756" cy="1187979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5298"/>
            </a:lvl1pPr>
            <a:lvl2pPr marL="1513721" indent="0">
              <a:buNone/>
              <a:defRPr sz="3973"/>
            </a:lvl2pPr>
            <a:lvl3pPr marL="3027442" indent="0">
              <a:buNone/>
              <a:defRPr sz="3312"/>
            </a:lvl3pPr>
            <a:lvl4pPr marL="4541163" indent="0">
              <a:buNone/>
              <a:defRPr sz="2980"/>
            </a:lvl4pPr>
            <a:lvl5pPr marL="6054884" indent="0">
              <a:buNone/>
              <a:defRPr sz="2980"/>
            </a:lvl5pPr>
            <a:lvl6pPr marL="7568605" indent="0">
              <a:buNone/>
              <a:defRPr sz="2980"/>
            </a:lvl6pPr>
            <a:lvl7pPr marL="9082324" indent="0">
              <a:buNone/>
              <a:defRPr sz="2980"/>
            </a:lvl7pPr>
            <a:lvl8pPr marL="10596045" indent="0">
              <a:buNone/>
              <a:defRPr sz="2980"/>
            </a:lvl8pPr>
            <a:lvl9pPr marL="12109766" indent="0">
              <a:buNone/>
              <a:defRPr sz="29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8622" y="1140461"/>
            <a:ext cx="26112372" cy="4133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8622" y="5702302"/>
            <a:ext cx="26112372" cy="13567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19819460"/>
            <a:ext cx="1021788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4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99070" y="19819460"/>
            <a:ext cx="6811923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4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7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7442" rtl="0" eaLnBrk="1" latinLnBrk="0" hangingPunct="1">
        <a:lnSpc>
          <a:spcPct val="90000"/>
        </a:lnSpc>
        <a:spcBef>
          <a:spcPct val="0"/>
        </a:spcBef>
        <a:buNone/>
        <a:defRPr sz="145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60" indent="-756860" algn="l" defTabSz="3027442" rtl="0" eaLnBrk="1" latinLnBrk="0" hangingPunct="1">
        <a:lnSpc>
          <a:spcPct val="90000"/>
        </a:lnSpc>
        <a:spcBef>
          <a:spcPts val="3312"/>
        </a:spcBef>
        <a:buFont typeface="Wingdings 2" pitchFamily="18" charset="2"/>
        <a:buChar char="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581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7947" kern="1200">
          <a:solidFill>
            <a:schemeClr val="tx1"/>
          </a:solidFill>
          <a:latin typeface="+mn-lt"/>
          <a:ea typeface="+mn-ea"/>
          <a:cs typeface="+mn-cs"/>
        </a:defRPr>
      </a:lvl2pPr>
      <a:lvl3pPr marL="3784302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023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811744" indent="-756860" algn="l" defTabSz="3027442" rtl="0" eaLnBrk="1" latinLnBrk="0" hangingPunct="1">
        <a:lnSpc>
          <a:spcPct val="90000"/>
        </a:lnSpc>
        <a:spcBef>
          <a:spcPts val="1655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8325465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839186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1352907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866628" indent="-756860" algn="l" defTabSz="3027442" rtl="0" eaLnBrk="1" latinLnBrk="0" hangingPunct="1">
        <a:spcBef>
          <a:spcPct val="20000"/>
        </a:spcBef>
        <a:buFont typeface="Wingdings 2" pitchFamily="18" charset="2"/>
        <a:buChar char=""/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1pPr>
      <a:lvl2pPr marL="1513721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2pPr>
      <a:lvl3pPr marL="3027442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3pPr>
      <a:lvl4pPr marL="4541163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4pPr>
      <a:lvl5pPr marL="605488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5pPr>
      <a:lvl6pPr marL="756860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6pPr>
      <a:lvl7pPr marL="9082324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7pPr>
      <a:lvl8pPr marL="10596045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8pPr>
      <a:lvl9pPr marL="12109766" algn="l" defTabSz="3027442" rtl="0" eaLnBrk="1" latinLnBrk="0" hangingPunct="1">
        <a:defRPr sz="59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2"/>
            <a:ext cx="7058962" cy="21383628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783" y="1425578"/>
            <a:ext cx="25509671" cy="617749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784" y="8315856"/>
            <a:ext cx="25509668" cy="10467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128" y="19070248"/>
            <a:ext cx="2839040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57592E-0C21-4F4D-BDD6-4B8FDF93DD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78825" y="19070248"/>
            <a:ext cx="1759603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92438" y="19070248"/>
            <a:ext cx="1369016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18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121700-1C30-4453-8A03-7959DE8B90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5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1425595" rtl="0" eaLnBrk="1" latinLnBrk="0" hangingPunct="1">
        <a:spcBef>
          <a:spcPct val="0"/>
        </a:spcBef>
        <a:buNone/>
        <a:defRPr sz="12472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0997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748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316592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6236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742188" indent="-890997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561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4811384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98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6236980" indent="-5345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7840774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926637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0691965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2117560" indent="-712798" algn="l" defTabSz="1425595" rtl="0" eaLnBrk="1" latinLnBrk="0" hangingPunct="1">
        <a:spcBef>
          <a:spcPct val="20000"/>
        </a:spcBef>
        <a:spcAft>
          <a:spcPts val="1871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436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1pPr>
      <a:lvl2pPr marL="1425595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85119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3pPr>
      <a:lvl4pPr marL="4276786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4pPr>
      <a:lvl5pPr marL="5702381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5pPr>
      <a:lvl6pPr marL="712797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6pPr>
      <a:lvl7pPr marL="8553572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7pPr>
      <a:lvl8pPr marL="9979167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8pPr>
      <a:lvl9pPr marL="11404763" algn="l" defTabSz="1425595" rtl="0" eaLnBrk="1" latinLnBrk="0" hangingPunct="1">
        <a:defRPr sz="56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Альтернативный процесс 4">
            <a:extLst>
              <a:ext uri="{FF2B5EF4-FFF2-40B4-BE49-F238E27FC236}">
                <a16:creationId xmlns:a16="http://schemas.microsoft.com/office/drawing/2014/main" id="{03228189-8EC3-534E-839D-1F27EC6F9309}"/>
              </a:ext>
            </a:extLst>
          </p:cNvPr>
          <p:cNvSpPr/>
          <p:nvPr/>
        </p:nvSpPr>
        <p:spPr>
          <a:xfrm>
            <a:off x="336164" y="2775291"/>
            <a:ext cx="57624685" cy="34790682"/>
          </a:xfrm>
          <a:custGeom>
            <a:avLst/>
            <a:gdLst>
              <a:gd name="connsiteX0" fmla="*/ 0 w 30274536"/>
              <a:gd name="connsiteY0" fmla="*/ 3097679 h 18586075"/>
              <a:gd name="connsiteX1" fmla="*/ 3097679 w 30274536"/>
              <a:gd name="connsiteY1" fmla="*/ 0 h 18586075"/>
              <a:gd name="connsiteX2" fmla="*/ 27176857 w 30274536"/>
              <a:gd name="connsiteY2" fmla="*/ 0 h 18586075"/>
              <a:gd name="connsiteX3" fmla="*/ 30274536 w 30274536"/>
              <a:gd name="connsiteY3" fmla="*/ 3097679 h 18586075"/>
              <a:gd name="connsiteX4" fmla="*/ 30274536 w 30274536"/>
              <a:gd name="connsiteY4" fmla="*/ 15488396 h 18586075"/>
              <a:gd name="connsiteX5" fmla="*/ 27176857 w 30274536"/>
              <a:gd name="connsiteY5" fmla="*/ 18586075 h 18586075"/>
              <a:gd name="connsiteX6" fmla="*/ 3097679 w 30274536"/>
              <a:gd name="connsiteY6" fmla="*/ 18586075 h 18586075"/>
              <a:gd name="connsiteX7" fmla="*/ 0 w 30274536"/>
              <a:gd name="connsiteY7" fmla="*/ 15488396 h 18586075"/>
              <a:gd name="connsiteX8" fmla="*/ 0 w 30274536"/>
              <a:gd name="connsiteY8" fmla="*/ 3097679 h 18586075"/>
              <a:gd name="connsiteX0" fmla="*/ 0 w 30274536"/>
              <a:gd name="connsiteY0" fmla="*/ 3097679 h 18586749"/>
              <a:gd name="connsiteX1" fmla="*/ 3097679 w 30274536"/>
              <a:gd name="connsiteY1" fmla="*/ 0 h 18586749"/>
              <a:gd name="connsiteX2" fmla="*/ 27176857 w 30274536"/>
              <a:gd name="connsiteY2" fmla="*/ 0 h 18586749"/>
              <a:gd name="connsiteX3" fmla="*/ 30274536 w 30274536"/>
              <a:gd name="connsiteY3" fmla="*/ 3097679 h 18586749"/>
              <a:gd name="connsiteX4" fmla="*/ 30274536 w 30274536"/>
              <a:gd name="connsiteY4" fmla="*/ 15488396 h 18586749"/>
              <a:gd name="connsiteX5" fmla="*/ 27176857 w 30274536"/>
              <a:gd name="connsiteY5" fmla="*/ 18586075 h 18586749"/>
              <a:gd name="connsiteX6" fmla="*/ 3097679 w 30274536"/>
              <a:gd name="connsiteY6" fmla="*/ 18586075 h 18586749"/>
              <a:gd name="connsiteX7" fmla="*/ 0 w 30274536"/>
              <a:gd name="connsiteY7" fmla="*/ 16959387 h 18586749"/>
              <a:gd name="connsiteX8" fmla="*/ 0 w 30274536"/>
              <a:gd name="connsiteY8" fmla="*/ 3097679 h 18586749"/>
              <a:gd name="connsiteX0" fmla="*/ 0 w 30314293"/>
              <a:gd name="connsiteY0" fmla="*/ 1445378 h 18604222"/>
              <a:gd name="connsiteX1" fmla="*/ 3137436 w 30314293"/>
              <a:gd name="connsiteY1" fmla="*/ 17473 h 18604222"/>
              <a:gd name="connsiteX2" fmla="*/ 27216614 w 30314293"/>
              <a:gd name="connsiteY2" fmla="*/ 17473 h 18604222"/>
              <a:gd name="connsiteX3" fmla="*/ 30314293 w 30314293"/>
              <a:gd name="connsiteY3" fmla="*/ 3115152 h 18604222"/>
              <a:gd name="connsiteX4" fmla="*/ 30314293 w 30314293"/>
              <a:gd name="connsiteY4" fmla="*/ 15505869 h 18604222"/>
              <a:gd name="connsiteX5" fmla="*/ 27216614 w 30314293"/>
              <a:gd name="connsiteY5" fmla="*/ 18603548 h 18604222"/>
              <a:gd name="connsiteX6" fmla="*/ 3137436 w 30314293"/>
              <a:gd name="connsiteY6" fmla="*/ 18603548 h 18604222"/>
              <a:gd name="connsiteX7" fmla="*/ 39757 w 30314293"/>
              <a:gd name="connsiteY7" fmla="*/ 16976860 h 18604222"/>
              <a:gd name="connsiteX8" fmla="*/ 0 w 30314293"/>
              <a:gd name="connsiteY8" fmla="*/ 1445378 h 18604222"/>
              <a:gd name="connsiteX0" fmla="*/ 0 w 30314293"/>
              <a:gd name="connsiteY0" fmla="*/ 1445378 h 18604222"/>
              <a:gd name="connsiteX1" fmla="*/ 3137436 w 30314293"/>
              <a:gd name="connsiteY1" fmla="*/ 17473 h 18604222"/>
              <a:gd name="connsiteX2" fmla="*/ 27216614 w 30314293"/>
              <a:gd name="connsiteY2" fmla="*/ 17473 h 18604222"/>
              <a:gd name="connsiteX3" fmla="*/ 30195022 w 30314293"/>
              <a:gd name="connsiteY3" fmla="*/ 1485134 h 18604222"/>
              <a:gd name="connsiteX4" fmla="*/ 30314293 w 30314293"/>
              <a:gd name="connsiteY4" fmla="*/ 15505869 h 18604222"/>
              <a:gd name="connsiteX5" fmla="*/ 27216614 w 30314293"/>
              <a:gd name="connsiteY5" fmla="*/ 18603548 h 18604222"/>
              <a:gd name="connsiteX6" fmla="*/ 3137436 w 30314293"/>
              <a:gd name="connsiteY6" fmla="*/ 18603548 h 18604222"/>
              <a:gd name="connsiteX7" fmla="*/ 39757 w 30314293"/>
              <a:gd name="connsiteY7" fmla="*/ 16976860 h 18604222"/>
              <a:gd name="connsiteX8" fmla="*/ 0 w 30314293"/>
              <a:gd name="connsiteY8" fmla="*/ 1445378 h 18604222"/>
              <a:gd name="connsiteX0" fmla="*/ 0 w 30234779"/>
              <a:gd name="connsiteY0" fmla="*/ 1445378 h 18604222"/>
              <a:gd name="connsiteX1" fmla="*/ 3137436 w 30234779"/>
              <a:gd name="connsiteY1" fmla="*/ 17473 h 18604222"/>
              <a:gd name="connsiteX2" fmla="*/ 27216614 w 30234779"/>
              <a:gd name="connsiteY2" fmla="*/ 17473 h 18604222"/>
              <a:gd name="connsiteX3" fmla="*/ 30195022 w 30234779"/>
              <a:gd name="connsiteY3" fmla="*/ 1485134 h 18604222"/>
              <a:gd name="connsiteX4" fmla="*/ 30234779 w 30234779"/>
              <a:gd name="connsiteY4" fmla="*/ 16937103 h 18604222"/>
              <a:gd name="connsiteX5" fmla="*/ 27216614 w 30234779"/>
              <a:gd name="connsiteY5" fmla="*/ 18603548 h 18604222"/>
              <a:gd name="connsiteX6" fmla="*/ 3137436 w 30234779"/>
              <a:gd name="connsiteY6" fmla="*/ 18603548 h 18604222"/>
              <a:gd name="connsiteX7" fmla="*/ 39757 w 30234779"/>
              <a:gd name="connsiteY7" fmla="*/ 16976860 h 18604222"/>
              <a:gd name="connsiteX8" fmla="*/ 0 w 30234779"/>
              <a:gd name="connsiteY8" fmla="*/ 1445378 h 1860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34779" h="18604222">
                <a:moveTo>
                  <a:pt x="0" y="1445378"/>
                </a:moveTo>
                <a:cubicBezTo>
                  <a:pt x="0" y="-265423"/>
                  <a:pt x="1426635" y="17473"/>
                  <a:pt x="3137436" y="17473"/>
                </a:cubicBezTo>
                <a:lnTo>
                  <a:pt x="27216614" y="17473"/>
                </a:lnTo>
                <a:cubicBezTo>
                  <a:pt x="28927415" y="17473"/>
                  <a:pt x="30195022" y="-225667"/>
                  <a:pt x="30195022" y="1485134"/>
                </a:cubicBezTo>
                <a:lnTo>
                  <a:pt x="30234779" y="16937103"/>
                </a:lnTo>
                <a:cubicBezTo>
                  <a:pt x="30234779" y="18647904"/>
                  <a:pt x="28927415" y="18603548"/>
                  <a:pt x="27216614" y="18603548"/>
                </a:cubicBezTo>
                <a:lnTo>
                  <a:pt x="3137436" y="18603548"/>
                </a:lnTo>
                <a:cubicBezTo>
                  <a:pt x="1426635" y="18603548"/>
                  <a:pt x="39757" y="18687661"/>
                  <a:pt x="39757" y="16976860"/>
                </a:cubicBezTo>
                <a:lnTo>
                  <a:pt x="0" y="1445378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1" name="Text Box 180">
            <a:extLst>
              <a:ext uri="{FF2B5EF4-FFF2-40B4-BE49-F238E27FC236}">
                <a16:creationId xmlns:a16="http://schemas.microsoft.com/office/drawing/2014/main" id="{87A42CD2-0AFD-45F6-976B-4B5AE861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02" y="17744198"/>
            <a:ext cx="4311148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Рис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1.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Название рисунка 1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2" name="Text Box 181">
            <a:extLst>
              <a:ext uri="{FF2B5EF4-FFF2-40B4-BE49-F238E27FC236}">
                <a16:creationId xmlns:a16="http://schemas.microsoft.com/office/drawing/2014/main" id="{61286536-4EC1-4DA5-850B-BEF3F0AF0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999" y="16769207"/>
            <a:ext cx="4529573" cy="4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68" tIns="34284" rIns="68568" bIns="34284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Рис. 2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.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alibri" pitchFamily="34" charset="0"/>
              </a:rPr>
              <a:t>Название рисунка 2</a:t>
            </a:r>
            <a:endParaRPr 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Альтернативный процесс 2">
            <a:extLst>
              <a:ext uri="{FF2B5EF4-FFF2-40B4-BE49-F238E27FC236}">
                <a16:creationId xmlns:a16="http://schemas.microsoft.com/office/drawing/2014/main" id="{32351FD1-678D-1544-97F4-EFD171C75670}"/>
              </a:ext>
            </a:extLst>
          </p:cNvPr>
          <p:cNvSpPr/>
          <p:nvPr/>
        </p:nvSpPr>
        <p:spPr>
          <a:xfrm>
            <a:off x="668317" y="420734"/>
            <a:ext cx="29344527" cy="235437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Text Box 122">
            <a:extLst>
              <a:ext uri="{FF2B5EF4-FFF2-40B4-BE49-F238E27FC236}">
                <a16:creationId xmlns:a16="http://schemas.microsoft.com/office/drawing/2014/main" id="{3EE68883-82DA-46FF-9B23-5441C1D26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82" y="506347"/>
            <a:ext cx="27503018" cy="1369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7137" tIns="342842" rIns="137137" bIns="342842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400" b="1" i="1" dirty="0">
                <a:latin typeface="+mn-lt"/>
              </a:rPr>
              <a:t>К вопросу о влиянии «острой» </a:t>
            </a:r>
            <a:r>
              <a:rPr lang="ru-RU" sz="4400" b="1" i="1" dirty="0" err="1">
                <a:latin typeface="+mn-lt"/>
              </a:rPr>
              <a:t>гипобарической</a:t>
            </a:r>
            <a:r>
              <a:rPr lang="ru-RU" sz="4400" b="1" i="1" dirty="0">
                <a:latin typeface="+mn-lt"/>
              </a:rPr>
              <a:t> гипоксии на </a:t>
            </a:r>
            <a:r>
              <a:rPr lang="ru-RU" sz="4400" b="1" i="1" dirty="0" err="1">
                <a:latin typeface="+mn-lt"/>
              </a:rPr>
              <a:t>сурфактантную</a:t>
            </a:r>
            <a:r>
              <a:rPr lang="ru-RU" sz="4400" b="1" i="1" dirty="0">
                <a:latin typeface="+mn-lt"/>
              </a:rPr>
              <a:t> систему легких</a:t>
            </a:r>
            <a:endParaRPr lang="en-US" sz="4400" b="1" i="1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E2DA28-AF4C-4FDC-8769-6728F316B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62" y="639890"/>
            <a:ext cx="3975542" cy="19877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90AA3D-5544-1F40-8340-666BFF1ED80B}"/>
              </a:ext>
            </a:extLst>
          </p:cNvPr>
          <p:cNvSpPr txBox="1"/>
          <p:nvPr/>
        </p:nvSpPr>
        <p:spPr>
          <a:xfrm>
            <a:off x="6190965" y="1543422"/>
            <a:ext cx="195424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/>
              <a:t>Шведский М.С., Матвиенко В.В., </a:t>
            </a:r>
            <a:r>
              <a:rPr lang="ru-RU" sz="4000" dirty="0" err="1"/>
              <a:t>Шагеева</a:t>
            </a:r>
            <a:r>
              <a:rPr lang="ru-RU" sz="4000" dirty="0"/>
              <a:t> М.Р.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ru-RU" sz="4000" dirty="0"/>
              <a:t>ГБОУ ВПО </a:t>
            </a:r>
            <a:r>
              <a:rPr lang="ru-RU" sz="4000" dirty="0" err="1"/>
              <a:t>ТюмГМУ</a:t>
            </a:r>
            <a:r>
              <a:rPr lang="ru-RU" sz="4000" dirty="0"/>
              <a:t> Минздрава России</a:t>
            </a:r>
            <a:endParaRPr lang="en-US" sz="4000" dirty="0"/>
          </a:p>
          <a:p>
            <a:pPr algn="ctr"/>
            <a:endParaRPr lang="ru-RU" sz="4000" dirty="0"/>
          </a:p>
        </p:txBody>
      </p:sp>
      <p:sp>
        <p:nvSpPr>
          <p:cNvPr id="66" name="Text Box 189">
            <a:extLst>
              <a:ext uri="{FF2B5EF4-FFF2-40B4-BE49-F238E27FC236}">
                <a16:creationId xmlns:a16="http://schemas.microsoft.com/office/drawing/2014/main" id="{11F7D1A5-5B97-4211-B387-ABCDF3624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57" y="4348750"/>
            <a:ext cx="8712155" cy="1754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/>
            <a:r>
              <a:rPr lang="ru-RU" sz="2400" dirty="0">
                <a:latin typeface="Calibri" pitchFamily="34" charset="0"/>
              </a:rPr>
              <a:t>Исследования состояния процессов ПОЛ в </a:t>
            </a:r>
            <a:r>
              <a:rPr lang="ru-RU" sz="2400" dirty="0" err="1">
                <a:latin typeface="Calibri" pitchFamily="34" charset="0"/>
              </a:rPr>
              <a:t>сурфактанте</a:t>
            </a:r>
            <a:r>
              <a:rPr lang="ru-RU" sz="2400" dirty="0">
                <a:latin typeface="Calibri" pitchFamily="34" charset="0"/>
              </a:rPr>
              <a:t> стимулируют проведение исследований динамики </a:t>
            </a:r>
            <a:r>
              <a:rPr lang="ru-RU" sz="2400" dirty="0" err="1">
                <a:latin typeface="Calibri" pitchFamily="34" charset="0"/>
              </a:rPr>
              <a:t>свободнорадикальных</a:t>
            </a:r>
            <a:r>
              <a:rPr lang="ru-RU" sz="2400" dirty="0">
                <a:latin typeface="Calibri" pitchFamily="34" charset="0"/>
              </a:rPr>
              <a:t> процессов  в </a:t>
            </a:r>
            <a:r>
              <a:rPr lang="ru-RU" sz="2400" dirty="0" err="1">
                <a:latin typeface="Calibri" pitchFamily="34" charset="0"/>
              </a:rPr>
              <a:t>легочнои</a:t>
            </a:r>
            <a:r>
              <a:rPr lang="ru-RU" sz="2400" dirty="0">
                <a:latin typeface="Calibri" pitchFamily="34" charset="0"/>
              </a:rPr>
              <a:t>̆ ткани в сопоставлении с поверхностно-активными </a:t>
            </a:r>
            <a:r>
              <a:rPr lang="ru-RU" sz="2400" dirty="0" err="1">
                <a:latin typeface="Calibri" pitchFamily="34" charset="0"/>
              </a:rPr>
              <a:t>свойствами</a:t>
            </a:r>
            <a:r>
              <a:rPr lang="ru-RU" sz="2400" dirty="0">
                <a:latin typeface="Calibri" pitchFamily="34" charset="0"/>
              </a:rPr>
              <a:t> легких. </a:t>
            </a:r>
          </a:p>
        </p:txBody>
      </p:sp>
      <p:sp>
        <p:nvSpPr>
          <p:cNvPr id="67" name="Rectangle 31">
            <a:extLst>
              <a:ext uri="{FF2B5EF4-FFF2-40B4-BE49-F238E27FC236}">
                <a16:creationId xmlns:a16="http://schemas.microsoft.com/office/drawing/2014/main" id="{CB2C2354-633D-47D3-B137-9150FDE14086}"/>
              </a:ext>
            </a:extLst>
          </p:cNvPr>
          <p:cNvSpPr/>
          <p:nvPr/>
        </p:nvSpPr>
        <p:spPr>
          <a:xfrm>
            <a:off x="915862" y="3667393"/>
            <a:ext cx="8712155" cy="64287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Актуальность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32">
            <a:extLst>
              <a:ext uri="{FF2B5EF4-FFF2-40B4-BE49-F238E27FC236}">
                <a16:creationId xmlns:a16="http://schemas.microsoft.com/office/drawing/2014/main" id="{78775A09-A1F2-49EB-AD22-D11B71E242C3}"/>
              </a:ext>
            </a:extLst>
          </p:cNvPr>
          <p:cNvSpPr/>
          <p:nvPr/>
        </p:nvSpPr>
        <p:spPr>
          <a:xfrm>
            <a:off x="868031" y="6617304"/>
            <a:ext cx="8756004" cy="6942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Цель исследования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0" name="Text Box 192">
            <a:extLst>
              <a:ext uri="{FF2B5EF4-FFF2-40B4-BE49-F238E27FC236}">
                <a16:creationId xmlns:a16="http://schemas.microsoft.com/office/drawing/2014/main" id="{C4B62EBF-5332-4681-BF63-2804CB57A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06" y="9999725"/>
            <a:ext cx="8756004" cy="8032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dirty="0"/>
              <a:t>Объектом исследования послужили 6 белых беспородных крыс самцов массой 120-180 г.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dirty="0"/>
              <a:t>Исходную толерантность крыс к </a:t>
            </a:r>
            <a:r>
              <a:rPr lang="ru-RU" sz="2400" dirty="0" err="1"/>
              <a:t>гипобарической</a:t>
            </a:r>
            <a:r>
              <a:rPr lang="ru-RU" sz="2400" dirty="0"/>
              <a:t> гипоксии определяли по В.А. Березовскому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dirty="0"/>
              <a:t>Были созданы условия условия, соответствующие высоте 4 </a:t>
            </a:r>
            <a:r>
              <a:rPr lang="ru-RU" sz="2400" dirty="0" err="1"/>
              <a:t>тыс.м</a:t>
            </a:r>
            <a:r>
              <a:rPr lang="ru-RU" sz="2400" dirty="0"/>
              <a:t>. были достигнуты при помощи вакуумного насоса </a:t>
            </a:r>
            <a:r>
              <a:rPr lang="ru-RU" sz="2400" dirty="0" err="1"/>
              <a:t>Комовского</a:t>
            </a:r>
            <a:r>
              <a:rPr lang="ru-RU" sz="2400" dirty="0"/>
              <a:t>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dirty="0"/>
              <a:t>Срезы лёгких окрашивали гематоксилин – эозином по Майеру и по </a:t>
            </a:r>
            <a:r>
              <a:rPr lang="ru-RU" sz="2400" dirty="0" err="1"/>
              <a:t>Вейгерту</a:t>
            </a:r>
            <a:r>
              <a:rPr lang="ru-RU" sz="2400" dirty="0"/>
              <a:t> и исследовались под  бинокулярным микроскопом </a:t>
            </a:r>
            <a:r>
              <a:rPr lang="ru-RU" sz="2400" dirty="0" err="1"/>
              <a:t>Биолам</a:t>
            </a:r>
            <a:r>
              <a:rPr lang="ru-RU" sz="2400" dirty="0"/>
              <a:t> – 2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dirty="0"/>
              <a:t>Кусочки легких фиксировали в 2,5% </a:t>
            </a:r>
            <a:r>
              <a:rPr lang="ru-RU" sz="2400" dirty="0" err="1"/>
              <a:t>растворее</a:t>
            </a:r>
            <a:r>
              <a:rPr lang="ru-RU" sz="2400" dirty="0"/>
              <a:t> </a:t>
            </a:r>
            <a:r>
              <a:rPr lang="ru-RU" sz="2400" dirty="0" err="1"/>
              <a:t>глутарового</a:t>
            </a:r>
            <a:r>
              <a:rPr lang="ru-RU" sz="2400" dirty="0"/>
              <a:t> альдегида, </a:t>
            </a:r>
            <a:r>
              <a:rPr lang="ru-RU" sz="2400" dirty="0" err="1"/>
              <a:t>дофиксировали</a:t>
            </a:r>
            <a:r>
              <a:rPr lang="ru-RU" sz="2400" dirty="0"/>
              <a:t>  в 1% р-ре </a:t>
            </a:r>
            <a:r>
              <a:rPr lang="ru-RU" sz="2400" dirty="0" err="1"/>
              <a:t>четырехокиси</a:t>
            </a:r>
            <a:r>
              <a:rPr lang="ru-RU" sz="2400" dirty="0"/>
              <a:t> осмия, обезвоживали в спиртах, контрастировали в </a:t>
            </a:r>
            <a:r>
              <a:rPr lang="ru-RU" sz="2400" dirty="0" err="1"/>
              <a:t>уранилацетате</a:t>
            </a:r>
            <a:r>
              <a:rPr lang="ru-RU" sz="2400" dirty="0"/>
              <a:t>, заливали в </a:t>
            </a:r>
            <a:r>
              <a:rPr lang="ru-RU" sz="2400" dirty="0" err="1"/>
              <a:t>эпоновые</a:t>
            </a:r>
            <a:r>
              <a:rPr lang="ru-RU" sz="2400" dirty="0"/>
              <a:t> смеси,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dirty="0"/>
              <a:t>Кусочки легких фиксировали в жидком азоте, напыляли коллоидным золотом в камере ВУП – 5,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dirty="0"/>
              <a:t>На гистологических препаратах измерения проводили окулярным микрометром МОВ-1-15,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ru-RU" sz="2400" dirty="0"/>
              <a:t>Трансмиссионные исследования проводили под трансмиссионном электронном микроскопом JEM-2100 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EEF9C951-5CC4-4D89-B2DB-879D46887ACF}"/>
              </a:ext>
            </a:extLst>
          </p:cNvPr>
          <p:cNvSpPr/>
          <p:nvPr/>
        </p:nvSpPr>
        <p:spPr>
          <a:xfrm>
            <a:off x="868813" y="9315756"/>
            <a:ext cx="8756004" cy="68396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Методы и материалы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Text Box 193">
            <a:extLst>
              <a:ext uri="{FF2B5EF4-FFF2-40B4-BE49-F238E27FC236}">
                <a16:creationId xmlns:a16="http://schemas.microsoft.com/office/drawing/2014/main" id="{5C20D65C-5B59-470C-B40D-FF95562C4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2801" y="12869937"/>
            <a:ext cx="12644238" cy="175428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/>
              <a:t>Острая </a:t>
            </a:r>
            <a:r>
              <a:rPr lang="ru-RU" sz="2400" dirty="0" err="1"/>
              <a:t>гипобарическая</a:t>
            </a:r>
            <a:r>
              <a:rPr lang="ru-RU" sz="2400" dirty="0"/>
              <a:t> гипоксия при подъеме на высоту 4 тыс. м. над </a:t>
            </a:r>
            <a:r>
              <a:rPr lang="ru-RU" sz="2400" dirty="0" err="1"/>
              <a:t>ур</a:t>
            </a:r>
            <a:r>
              <a:rPr lang="ru-RU" sz="2400" dirty="0"/>
              <a:t>. м. вызывает у животных снижение </a:t>
            </a:r>
            <a:r>
              <a:rPr lang="ru-RU" sz="2400" dirty="0" err="1"/>
              <a:t>осмиофильных</a:t>
            </a:r>
            <a:r>
              <a:rPr lang="ru-RU" sz="2400" dirty="0"/>
              <a:t> пластинчатых тел (ОПТ) в </a:t>
            </a:r>
            <a:r>
              <a:rPr lang="ru-RU" sz="2400" dirty="0" err="1"/>
              <a:t>альвеолоцитах</a:t>
            </a:r>
            <a:r>
              <a:rPr lang="ru-RU" sz="2400" dirty="0"/>
              <a:t> 2 типа и развитием деструктивных процессов связанных со снижением синтеза клеточного </a:t>
            </a:r>
            <a:r>
              <a:rPr lang="ru-RU" sz="2400" dirty="0" err="1"/>
              <a:t>сурфактанта</a:t>
            </a:r>
            <a:r>
              <a:rPr lang="ru-RU" sz="2400" dirty="0"/>
              <a:t>.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75" name="Rectangle 35">
            <a:extLst>
              <a:ext uri="{FF2B5EF4-FFF2-40B4-BE49-F238E27FC236}">
                <a16:creationId xmlns:a16="http://schemas.microsoft.com/office/drawing/2014/main" id="{8FCD4683-9727-47D2-BD5C-12B5716C6F4F}"/>
              </a:ext>
            </a:extLst>
          </p:cNvPr>
          <p:cNvSpPr/>
          <p:nvPr/>
        </p:nvSpPr>
        <p:spPr>
          <a:xfrm>
            <a:off x="16502802" y="12140078"/>
            <a:ext cx="12644239" cy="72779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Заключение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7" name="Text Box 190">
            <a:extLst>
              <a:ext uri="{FF2B5EF4-FFF2-40B4-BE49-F238E27FC236}">
                <a16:creationId xmlns:a16="http://schemas.microsoft.com/office/drawing/2014/main" id="{966CBD5F-D43E-4D47-8201-566218C55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509" y="7332439"/>
            <a:ext cx="8756004" cy="138494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>
                <a:latin typeface="Calibri" pitchFamily="34" charset="0"/>
              </a:rPr>
              <a:t>Выявить структурные и ультраструктурные изменения </a:t>
            </a:r>
            <a:r>
              <a:rPr lang="ru-RU" sz="2400" dirty="0" err="1">
                <a:latin typeface="Calibri" pitchFamily="34" charset="0"/>
              </a:rPr>
              <a:t>сурфактантной</a:t>
            </a:r>
            <a:r>
              <a:rPr lang="ru-RU" sz="2400" dirty="0">
                <a:latin typeface="Calibri" pitchFamily="34" charset="0"/>
              </a:rPr>
              <a:t> системы легких при острой </a:t>
            </a:r>
            <a:r>
              <a:rPr lang="ru-RU" sz="2400" dirty="0" err="1">
                <a:latin typeface="Calibri" pitchFamily="34" charset="0"/>
              </a:rPr>
              <a:t>гипобарической</a:t>
            </a:r>
            <a:r>
              <a:rPr lang="ru-RU" sz="2400" dirty="0">
                <a:latin typeface="Calibri" pitchFamily="34" charset="0"/>
              </a:rPr>
              <a:t> гипоксии</a:t>
            </a:r>
          </a:p>
        </p:txBody>
      </p:sp>
      <p:sp>
        <p:nvSpPr>
          <p:cNvPr id="78" name="Rectangle 44">
            <a:extLst>
              <a:ext uri="{FF2B5EF4-FFF2-40B4-BE49-F238E27FC236}">
                <a16:creationId xmlns:a16="http://schemas.microsoft.com/office/drawing/2014/main" id="{20043D7E-7286-48B9-9A5E-E7868B665227}"/>
              </a:ext>
            </a:extLst>
          </p:cNvPr>
          <p:cNvSpPr/>
          <p:nvPr/>
        </p:nvSpPr>
        <p:spPr>
          <a:xfrm>
            <a:off x="10073781" y="3647210"/>
            <a:ext cx="19073261" cy="6630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Результаты и обсуждение</a:t>
            </a:r>
            <a:endParaRPr lang="en-US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E370D335-4540-8A4A-8915-CEE939C39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1944" y="4506731"/>
            <a:ext cx="6176500" cy="541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89">
            <a:extLst>
              <a:ext uri="{FF2B5EF4-FFF2-40B4-BE49-F238E27FC236}">
                <a16:creationId xmlns:a16="http://schemas.microsoft.com/office/drawing/2014/main" id="{9BBDE68D-69BC-7C4D-A096-B79C715B7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2801" y="4506731"/>
            <a:ext cx="12644240" cy="729425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/>
              <a:t>При </a:t>
            </a:r>
            <a:r>
              <a:rPr lang="ru-RU" sz="2400" dirty="0" err="1"/>
              <a:t>электронномикроскопическом</a:t>
            </a:r>
            <a:r>
              <a:rPr lang="ru-RU" sz="2400" dirty="0"/>
              <a:t> изучении в отдельных участках паренхимы легкого выявлены: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Небольшой отек </a:t>
            </a:r>
            <a:r>
              <a:rPr lang="ru-RU" sz="2400" dirty="0" err="1"/>
              <a:t>аэрогематического</a:t>
            </a:r>
            <a:r>
              <a:rPr lang="ru-RU" sz="2400" dirty="0"/>
              <a:t> барьера, а местами — локальное разрушение и вымывание мембран </a:t>
            </a:r>
            <a:r>
              <a:rPr lang="ru-RU" sz="2400" dirty="0" err="1"/>
              <a:t>сурфактанта</a:t>
            </a:r>
            <a:r>
              <a:rPr lang="ru-RU" sz="2400" dirty="0"/>
              <a:t> в просвет альвеол.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Среди </a:t>
            </a:r>
            <a:r>
              <a:rPr lang="ru-RU" sz="2400" dirty="0" err="1"/>
              <a:t>альвеолоцитов</a:t>
            </a:r>
            <a:r>
              <a:rPr lang="ru-RU" sz="2400" dirty="0"/>
              <a:t> 2 типа снижено количество молодых </a:t>
            </a:r>
            <a:r>
              <a:rPr lang="ru-RU" sz="2400" dirty="0" err="1"/>
              <a:t>осмиофильных</a:t>
            </a:r>
            <a:r>
              <a:rPr lang="ru-RU" sz="2400" dirty="0"/>
              <a:t> пластинчатых телец, митохондрии имеют просветленный матрикс, количество крипт в них заметно уменьшено.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Цистерны гранулярной цитоплазматической сети расширены, лишены части рибосом.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Ультраструктурные изменения таких клеток свидетельствуют о развитии в них деструктивных процессов и снижении внутриклеточного синтеза </a:t>
            </a:r>
            <a:r>
              <a:rPr lang="ru-RU" sz="2400" dirty="0" err="1"/>
              <a:t>сурфактантов</a:t>
            </a:r>
            <a:r>
              <a:rPr lang="ru-RU" sz="2400" dirty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/>
              <a:t>Альвеолоциты</a:t>
            </a:r>
            <a:r>
              <a:rPr lang="ru-RU" sz="2400" dirty="0"/>
              <a:t> 2-го типа, почти полностью заполнены зрелыми и молодыми </a:t>
            </a:r>
            <a:r>
              <a:rPr lang="ru-RU" sz="2400" dirty="0" err="1"/>
              <a:t>осмиофильными</a:t>
            </a:r>
            <a:r>
              <a:rPr lang="ru-RU" sz="2400" dirty="0"/>
              <a:t> пластинчатыми тельцами.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Такие клетки имеют хорошо развитую ультраструктуру и темный матрикс цитоплазмы, напоминая «темные» </a:t>
            </a:r>
            <a:r>
              <a:rPr lang="ru-RU" sz="2400" dirty="0" err="1"/>
              <a:t>альвеолоциты</a:t>
            </a:r>
            <a:r>
              <a:rPr lang="ru-RU" sz="2400" dirty="0"/>
              <a:t> 2-го типа с повышенным потенциалом.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/>
              <a:t>Их появление, очевидно, связано с необходимостью компенсаторной секреции </a:t>
            </a:r>
            <a:r>
              <a:rPr lang="ru-RU" sz="2400" dirty="0" err="1"/>
              <a:t>сурфактанта</a:t>
            </a:r>
            <a:r>
              <a:rPr lang="ru-RU" sz="2400" dirty="0"/>
              <a:t> для тех участков, где деятельность </a:t>
            </a:r>
            <a:r>
              <a:rPr lang="ru-RU" sz="2400" dirty="0" err="1"/>
              <a:t>альвеолоцитов</a:t>
            </a:r>
            <a:r>
              <a:rPr lang="ru-RU" sz="2400" dirty="0"/>
              <a:t> 2-го типа снижена из-за микроциркуляторных нарушений в стенках альвеол 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6B65F03A-E21D-FC46-BAEF-3E031071219D}"/>
              </a:ext>
            </a:extLst>
          </p:cNvPr>
          <p:cNvSpPr/>
          <p:nvPr/>
        </p:nvSpPr>
        <p:spPr>
          <a:xfrm>
            <a:off x="868031" y="18243380"/>
            <a:ext cx="28289313" cy="72779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4" rIns="68568" bIns="34284" rtlCol="0" anchor="ctr"/>
          <a:lstStyle/>
          <a:p>
            <a:pPr algn="ctr"/>
            <a:r>
              <a:rPr lang="ru-RU" sz="4400" b="1" dirty="0"/>
              <a:t>Библиографический список</a:t>
            </a:r>
            <a:endParaRPr lang="en-US" sz="4400" b="1" dirty="0"/>
          </a:p>
        </p:txBody>
      </p:sp>
      <p:sp>
        <p:nvSpPr>
          <p:cNvPr id="44" name="Text Box 190">
            <a:extLst>
              <a:ext uri="{FF2B5EF4-FFF2-40B4-BE49-F238E27FC236}">
                <a16:creationId xmlns:a16="http://schemas.microsoft.com/office/drawing/2014/main" id="{99900B98-40FB-8449-A974-8CD389447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338" y="18975529"/>
            <a:ext cx="28289313" cy="163116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ru-RU" b="1" dirty="0"/>
              <a:t>Березовский В. А., Горчаков В. Ю</a:t>
            </a:r>
            <a:r>
              <a:rPr lang="ru-RU" dirty="0"/>
              <a:t>. Поверхностно-активные вещества легкого. Киев. Наук. думка. 1982.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Lewis J. F., </a:t>
            </a:r>
            <a:r>
              <a:rPr lang="en-US" b="1" dirty="0" err="1"/>
              <a:t>Veldhuizen</a:t>
            </a:r>
            <a:r>
              <a:rPr lang="en-US" b="1" dirty="0"/>
              <a:t> R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dirty="0"/>
              <a:t>The role of exogenous surfactant in the treatment of acute lung injury. </a:t>
            </a:r>
            <a:r>
              <a:rPr lang="en-US" dirty="0" err="1"/>
              <a:t>Annu</a:t>
            </a:r>
            <a:r>
              <a:rPr lang="en-US" dirty="0"/>
              <a:t>. Rev. Physiol. 65 (1): 613—642. 2003.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Nkadi</a:t>
            </a:r>
            <a:r>
              <a:rPr lang="en-US" b="1" dirty="0"/>
              <a:t> P. Q., Merritt T. A., </a:t>
            </a:r>
            <a:r>
              <a:rPr lang="en-US" b="1" dirty="0" err="1"/>
              <a:t>Pillers</a:t>
            </a:r>
            <a:r>
              <a:rPr lang="en-US" b="1" dirty="0"/>
              <a:t> D. A</a:t>
            </a:r>
            <a:r>
              <a:rPr lang="en-US" dirty="0"/>
              <a:t>. An overview of pulmonary surfactant in the neonate: genetics, metabolism, the role of surfactant in health and disease. Mol. Genet. </a:t>
            </a:r>
            <a:r>
              <a:rPr lang="en-US" dirty="0" err="1"/>
              <a:t>Metab</a:t>
            </a:r>
            <a:r>
              <a:rPr lang="en-US" dirty="0"/>
              <a:t>. 97 (2): 95—101. 2009.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 err="1"/>
              <a:t>Scarpelli</a:t>
            </a:r>
            <a:r>
              <a:rPr lang="en-US" b="1" dirty="0"/>
              <a:t> E. M. </a:t>
            </a:r>
            <a:r>
              <a:rPr lang="en-US" dirty="0"/>
              <a:t>Physiology of the alveolar surface network. Comp. </a:t>
            </a:r>
            <a:r>
              <a:rPr lang="en-US" dirty="0" err="1"/>
              <a:t>Biochem</a:t>
            </a:r>
            <a:r>
              <a:rPr lang="en-US" dirty="0"/>
              <a:t>. Physiol. A Mol. </a:t>
            </a:r>
            <a:r>
              <a:rPr lang="en-US" dirty="0" err="1"/>
              <a:t>Integr</a:t>
            </a:r>
            <a:r>
              <a:rPr lang="en-US" dirty="0"/>
              <a:t>. Physiol. 135 (1): 39—104. 2003.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" name="Text Box 190">
            <a:extLst>
              <a:ext uri="{FF2B5EF4-FFF2-40B4-BE49-F238E27FC236}">
                <a16:creationId xmlns:a16="http://schemas.microsoft.com/office/drawing/2014/main" id="{D8891DB8-D532-5B44-A01E-4BD0D7AB9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7678" y="9939335"/>
            <a:ext cx="6210765" cy="646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 err="1">
                <a:latin typeface="Calibri" pitchFamily="34" charset="0"/>
              </a:rPr>
              <a:t>Альвеолоцит</a:t>
            </a:r>
            <a:r>
              <a:rPr lang="ru-RU" sz="2400" dirty="0">
                <a:latin typeface="Calibri" pitchFamily="34" charset="0"/>
              </a:rPr>
              <a:t> 2 типа </a:t>
            </a:r>
            <a:r>
              <a:rPr lang="ru-RU" sz="2400" dirty="0" err="1">
                <a:latin typeface="Calibri" pitchFamily="34" charset="0"/>
              </a:rPr>
              <a:t>Ув</a:t>
            </a:r>
            <a:r>
              <a:rPr lang="ru-RU" sz="2400" dirty="0">
                <a:latin typeface="Calibri" pitchFamily="34" charset="0"/>
              </a:rPr>
              <a:t> х12000</a:t>
            </a:r>
          </a:p>
        </p:txBody>
      </p:sp>
      <p:sp>
        <p:nvSpPr>
          <p:cNvPr id="25" name="Text Box 190">
            <a:extLst>
              <a:ext uri="{FF2B5EF4-FFF2-40B4-BE49-F238E27FC236}">
                <a16:creationId xmlns:a16="http://schemas.microsoft.com/office/drawing/2014/main" id="{9AFDC9FD-08D9-CC49-8787-F745E525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9576" y="17439741"/>
            <a:ext cx="6303989" cy="646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 err="1">
                <a:latin typeface="Calibri" pitchFamily="34" charset="0"/>
              </a:rPr>
              <a:t>Сурфактант</a:t>
            </a:r>
            <a:r>
              <a:rPr lang="ru-RU" sz="2400" dirty="0">
                <a:latin typeface="Calibri" pitchFamily="34" charset="0"/>
              </a:rPr>
              <a:t> с эритроцитами х36000 (СЭМ)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2D72FC7E-56BC-064E-9CEE-B1675ED3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09576" y="14767474"/>
            <a:ext cx="6210765" cy="262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190">
            <a:extLst>
              <a:ext uri="{FF2B5EF4-FFF2-40B4-BE49-F238E27FC236}">
                <a16:creationId xmlns:a16="http://schemas.microsoft.com/office/drawing/2014/main" id="{822E1674-AEDC-1341-9AF7-CBFDC07B6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4278" y="17494547"/>
            <a:ext cx="6210765" cy="646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dirty="0">
                <a:latin typeface="Calibri" pitchFamily="34" charset="0"/>
              </a:rPr>
              <a:t>Легкое </a:t>
            </a:r>
            <a:r>
              <a:rPr lang="en-US" sz="2400" dirty="0">
                <a:latin typeface="Calibri" pitchFamily="34" charset="0"/>
              </a:rPr>
              <a:t>H&amp;E </a:t>
            </a:r>
            <a:r>
              <a:rPr lang="ru-RU" sz="2400" dirty="0">
                <a:latin typeface="Calibri" pitchFamily="34" charset="0"/>
              </a:rPr>
              <a:t>Об. х10, Ок. х40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B2B1C4-6627-F447-A1E7-610ADC67A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4279" y="14767474"/>
            <a:ext cx="6210765" cy="2768600"/>
          </a:xfrm>
          <a:prstGeom prst="rect">
            <a:avLst/>
          </a:prstGeom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03D53FD8-BB7B-D442-8D42-BE8E6DF0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84454" y="10839167"/>
            <a:ext cx="6303989" cy="665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90">
            <a:extLst>
              <a:ext uri="{FF2B5EF4-FFF2-40B4-BE49-F238E27FC236}">
                <a16:creationId xmlns:a16="http://schemas.microsoft.com/office/drawing/2014/main" id="{66EA8D69-C710-3546-AA80-90AD32016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927" y="17453778"/>
            <a:ext cx="6303989" cy="646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 lIns="137137" tIns="137137" rIns="137137" bIns="137137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/>
            <a:r>
              <a:rPr lang="ru-RU" sz="2400" dirty="0"/>
              <a:t>Забор фрагментов легких крыс </a:t>
            </a:r>
          </a:p>
        </p:txBody>
      </p:sp>
    </p:spTree>
    <p:extLst>
      <p:ext uri="{BB962C8B-B14F-4D97-AF65-F5344CB8AC3E}">
        <p14:creationId xmlns:p14="http://schemas.microsoft.com/office/powerpoint/2010/main" val="173555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араллакс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575</Words>
  <Application>Microsoft Macintosh PowerPoint</Application>
  <PresentationFormat>Произвольный</PresentationFormat>
  <Paragraphs>38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Corbel</vt:lpstr>
      <vt:lpstr>Wingdings</vt:lpstr>
      <vt:lpstr>Wingdings 2</vt:lpstr>
      <vt:lpstr>HDOfficeLightV0</vt:lpstr>
      <vt:lpstr>Параллакс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 Baklanova</dc:creator>
  <cp:lastModifiedBy>Максим Шведский</cp:lastModifiedBy>
  <cp:revision>21</cp:revision>
  <dcterms:created xsi:type="dcterms:W3CDTF">2017-10-02T13:44:20Z</dcterms:created>
  <dcterms:modified xsi:type="dcterms:W3CDTF">2021-11-29T13:29:50Z</dcterms:modified>
</cp:coreProperties>
</file>