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336" r:id="rId2"/>
    <p:sldId id="290" r:id="rId3"/>
    <p:sldId id="291" r:id="rId4"/>
    <p:sldId id="292" r:id="rId5"/>
    <p:sldId id="293" r:id="rId6"/>
    <p:sldId id="294" r:id="rId7"/>
    <p:sldId id="295" r:id="rId8"/>
    <p:sldId id="297" r:id="rId9"/>
    <p:sldId id="301" r:id="rId10"/>
    <p:sldId id="298" r:id="rId11"/>
    <p:sldId id="299" r:id="rId12"/>
    <p:sldId id="300" r:id="rId13"/>
    <p:sldId id="302" r:id="rId14"/>
    <p:sldId id="304" r:id="rId15"/>
    <p:sldId id="285" r:id="rId16"/>
    <p:sldId id="308" r:id="rId17"/>
    <p:sldId id="286" r:id="rId18"/>
    <p:sldId id="309" r:id="rId19"/>
    <p:sldId id="287" r:id="rId20"/>
    <p:sldId id="310" r:id="rId21"/>
    <p:sldId id="334" r:id="rId22"/>
    <p:sldId id="335" r:id="rId23"/>
    <p:sldId id="311" r:id="rId24"/>
    <p:sldId id="312" r:id="rId25"/>
    <p:sldId id="289" r:id="rId26"/>
    <p:sldId id="314" r:id="rId27"/>
    <p:sldId id="315" r:id="rId28"/>
    <p:sldId id="316" r:id="rId29"/>
    <p:sldId id="317" r:id="rId30"/>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autoAdjust="0"/>
    <p:restoredTop sz="94728" autoAdjust="0"/>
  </p:normalViewPr>
  <p:slideViewPr>
    <p:cSldViewPr>
      <p:cViewPr>
        <p:scale>
          <a:sx n="51" d="100"/>
          <a:sy n="51" d="100"/>
        </p:scale>
        <p:origin x="-1926" y="-59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4" name="Group 2"/>
          <p:cNvGrpSpPr>
            <a:grpSpLocks/>
          </p:cNvGrpSpPr>
          <p:nvPr/>
        </p:nvGrpSpPr>
        <p:grpSpPr bwMode="auto">
          <a:xfrm>
            <a:off x="-6350" y="20638"/>
            <a:ext cx="9144000" cy="6858000"/>
            <a:chOff x="0" y="0"/>
            <a:chExt cx="5760" cy="4320"/>
          </a:xfrm>
        </p:grpSpPr>
        <p:sp>
          <p:nvSpPr>
            <p:cNvPr id="5" name="Freeform 3"/>
            <p:cNvSpPr>
              <a:spLocks/>
            </p:cNvSpPr>
            <p:nvPr/>
          </p:nvSpPr>
          <p:spPr bwMode="hidden">
            <a:xfrm>
              <a:off x="0" y="3072"/>
              <a:ext cx="5760" cy="1248"/>
            </a:xfrm>
            <a:custGeom>
              <a:avLst/>
              <a:gdLst>
                <a:gd name="T0" fmla="*/ 5505 w 6027"/>
                <a:gd name="T1" fmla="*/ 678 h 2296"/>
                <a:gd name="T2" fmla="*/ 0 w 6027"/>
                <a:gd name="T3" fmla="*/ 678 h 2296"/>
                <a:gd name="T4" fmla="*/ 0 w 6027"/>
                <a:gd name="T5" fmla="*/ 0 h 2296"/>
                <a:gd name="T6" fmla="*/ 5505 w 6027"/>
                <a:gd name="T7" fmla="*/ 0 h 2296"/>
                <a:gd name="T8" fmla="*/ 5505 w 6027"/>
                <a:gd name="T9" fmla="*/ 678 h 2296"/>
                <a:gd name="T10" fmla="*/ 5505 w 6027"/>
                <a:gd name="T11" fmla="*/ 678 h 229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ru-RU"/>
            </a:p>
          </p:txBody>
        </p:sp>
        <p:sp>
          <p:nvSpPr>
            <p:cNvPr id="6" name="Freeform 4"/>
            <p:cNvSpPr>
              <a:spLocks/>
            </p:cNvSpPr>
            <p:nvPr/>
          </p:nvSpPr>
          <p:spPr bwMode="hidden">
            <a:xfrm>
              <a:off x="0" y="0"/>
              <a:ext cx="5760" cy="3072"/>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Lst>
              <a:ahLst/>
              <a:cxnLst>
                <a:cxn ang="0">
                  <a:pos x="T0" y="T1"/>
                </a:cxn>
                <a:cxn ang="0">
                  <a:pos x="T2" y="T3"/>
                </a:cxn>
                <a:cxn ang="0">
                  <a:pos x="T4" y="T5"/>
                </a:cxn>
                <a:cxn ang="0">
                  <a:pos x="T6" y="T7"/>
                </a:cxn>
                <a:cxn ang="0">
                  <a:pos x="T8" y="T9"/>
                </a:cxn>
                <a:cxn ang="0">
                  <a:pos x="T10" y="T11"/>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defRPr/>
              </a:pPr>
              <a:endParaRPr lang="ru-RU"/>
            </a:p>
          </p:txBody>
        </p:sp>
      </p:grpSp>
      <p:sp>
        <p:nvSpPr>
          <p:cNvPr id="7" name="Freeform 5"/>
          <p:cNvSpPr>
            <a:spLocks/>
          </p:cNvSpPr>
          <p:nvPr/>
        </p:nvSpPr>
        <p:spPr bwMode="hidden">
          <a:xfrm>
            <a:off x="6242050" y="6269038"/>
            <a:ext cx="2895600" cy="609600"/>
          </a:xfrm>
          <a:custGeom>
            <a:avLst/>
            <a:gdLst>
              <a:gd name="T0" fmla="*/ 1458681169 w 5748"/>
              <a:gd name="T1" fmla="*/ 1510618537 h 246"/>
              <a:gd name="T2" fmla="*/ 0 w 5748"/>
              <a:gd name="T3" fmla="*/ 1510618537 h 246"/>
              <a:gd name="T4" fmla="*/ 0 w 5748"/>
              <a:gd name="T5" fmla="*/ 0 h 246"/>
              <a:gd name="T6" fmla="*/ 1458681169 w 5748"/>
              <a:gd name="T7" fmla="*/ 0 h 246"/>
              <a:gd name="T8" fmla="*/ 1458681169 w 5748"/>
              <a:gd name="T9" fmla="*/ 1510618537 h 246"/>
              <a:gd name="T10" fmla="*/ 1458681169 w 5748"/>
              <a:gd name="T11" fmla="*/ 1510618537 h 24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8" h="246">
                <a:moveTo>
                  <a:pt x="5748" y="246"/>
                </a:moveTo>
                <a:lnTo>
                  <a:pt x="0" y="246"/>
                </a:lnTo>
                <a:lnTo>
                  <a:pt x="0" y="0"/>
                </a:lnTo>
                <a:lnTo>
                  <a:pt x="5748" y="0"/>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endParaRPr lang="ru-RU"/>
          </a:p>
        </p:txBody>
      </p:sp>
      <p:grpSp>
        <p:nvGrpSpPr>
          <p:cNvPr id="8" name="Group 6"/>
          <p:cNvGrpSpPr>
            <a:grpSpLocks/>
          </p:cNvGrpSpPr>
          <p:nvPr/>
        </p:nvGrpSpPr>
        <p:grpSpPr bwMode="auto">
          <a:xfrm>
            <a:off x="-1588" y="6034088"/>
            <a:ext cx="7845426" cy="850900"/>
            <a:chOff x="0" y="3792"/>
            <a:chExt cx="4942" cy="536"/>
          </a:xfrm>
        </p:grpSpPr>
        <p:sp>
          <p:nvSpPr>
            <p:cNvPr id="9" name="Freeform 7"/>
            <p:cNvSpPr>
              <a:spLocks/>
            </p:cNvSpPr>
            <p:nvPr userDrawn="1"/>
          </p:nvSpPr>
          <p:spPr bwMode="ltGray">
            <a:xfrm>
              <a:off x="1488" y="3792"/>
              <a:ext cx="3240" cy="536"/>
            </a:xfrm>
            <a:custGeom>
              <a:avLst/>
              <a:gdLst>
                <a:gd name="T0" fmla="*/ 3132 w 3240"/>
                <a:gd name="T1" fmla="*/ 469 h 536"/>
                <a:gd name="T2" fmla="*/ 2995 w 3240"/>
                <a:gd name="T3" fmla="*/ 395 h 536"/>
                <a:gd name="T4" fmla="*/ 2911 w 3240"/>
                <a:gd name="T5" fmla="*/ 375 h 536"/>
                <a:gd name="T6" fmla="*/ 2678 w 3240"/>
                <a:gd name="T7" fmla="*/ 228 h 536"/>
                <a:gd name="T8" fmla="*/ 2553 w 3240"/>
                <a:gd name="T9" fmla="*/ 74 h 536"/>
                <a:gd name="T10" fmla="*/ 2457 w 3240"/>
                <a:gd name="T11" fmla="*/ 7 h 536"/>
                <a:gd name="T12" fmla="*/ 2403 w 3240"/>
                <a:gd name="T13" fmla="*/ 47 h 536"/>
                <a:gd name="T14" fmla="*/ 2289 w 3240"/>
                <a:gd name="T15" fmla="*/ 74 h 536"/>
                <a:gd name="T16" fmla="*/ 2134 w 3240"/>
                <a:gd name="T17" fmla="*/ 74 h 536"/>
                <a:gd name="T18" fmla="*/ 2044 w 3240"/>
                <a:gd name="T19" fmla="*/ 128 h 536"/>
                <a:gd name="T20" fmla="*/ 1775 w 3240"/>
                <a:gd name="T21" fmla="*/ 222 h 536"/>
                <a:gd name="T22" fmla="*/ 1602 w 3240"/>
                <a:gd name="T23" fmla="*/ 181 h 536"/>
                <a:gd name="T24" fmla="*/ 1560 w 3240"/>
                <a:gd name="T25" fmla="*/ 101 h 536"/>
                <a:gd name="T26" fmla="*/ 1542 w 3240"/>
                <a:gd name="T27" fmla="*/ 87 h 536"/>
                <a:gd name="T28" fmla="*/ 1446 w 3240"/>
                <a:gd name="T29" fmla="*/ 60 h 536"/>
                <a:gd name="T30" fmla="*/ 1375 w 3240"/>
                <a:gd name="T31" fmla="*/ 74 h 536"/>
                <a:gd name="T32" fmla="*/ 1309 w 3240"/>
                <a:gd name="T33" fmla="*/ 87 h 536"/>
                <a:gd name="T34" fmla="*/ 1243 w 3240"/>
                <a:gd name="T35" fmla="*/ 13 h 536"/>
                <a:gd name="T36" fmla="*/ 1225 w 3240"/>
                <a:gd name="T37" fmla="*/ 0 h 536"/>
                <a:gd name="T38" fmla="*/ 1189 w 3240"/>
                <a:gd name="T39" fmla="*/ 0 h 536"/>
                <a:gd name="T40" fmla="*/ 1106 w 3240"/>
                <a:gd name="T41" fmla="*/ 34 h 536"/>
                <a:gd name="T42" fmla="*/ 1106 w 3240"/>
                <a:gd name="T43" fmla="*/ 34 h 536"/>
                <a:gd name="T44" fmla="*/ 1094 w 3240"/>
                <a:gd name="T45" fmla="*/ 40 h 536"/>
                <a:gd name="T46" fmla="*/ 1070 w 3240"/>
                <a:gd name="T47" fmla="*/ 54 h 536"/>
                <a:gd name="T48" fmla="*/ 1034 w 3240"/>
                <a:gd name="T49" fmla="*/ 74 h 536"/>
                <a:gd name="T50" fmla="*/ 1004 w 3240"/>
                <a:gd name="T51" fmla="*/ 74 h 536"/>
                <a:gd name="T52" fmla="*/ 986 w 3240"/>
                <a:gd name="T53" fmla="*/ 74 h 536"/>
                <a:gd name="T54" fmla="*/ 956 w 3240"/>
                <a:gd name="T55" fmla="*/ 81 h 536"/>
                <a:gd name="T56" fmla="*/ 920 w 3240"/>
                <a:gd name="T57" fmla="*/ 94 h 536"/>
                <a:gd name="T58" fmla="*/ 884 w 3240"/>
                <a:gd name="T59" fmla="*/ 107 h 536"/>
                <a:gd name="T60" fmla="*/ 843 w 3240"/>
                <a:gd name="T61" fmla="*/ 128 h 536"/>
                <a:gd name="T62" fmla="*/ 813 w 3240"/>
                <a:gd name="T63" fmla="*/ 141 h 536"/>
                <a:gd name="T64" fmla="*/ 789 w 3240"/>
                <a:gd name="T65" fmla="*/ 148 h 536"/>
                <a:gd name="T66" fmla="*/ 783 w 3240"/>
                <a:gd name="T67" fmla="*/ 154 h 536"/>
                <a:gd name="T68" fmla="*/ 556 w 3240"/>
                <a:gd name="T69" fmla="*/ 228 h 536"/>
                <a:gd name="T70" fmla="*/ 394 w 3240"/>
                <a:gd name="T71" fmla="*/ 294 h 536"/>
                <a:gd name="T72" fmla="*/ 107 w 3240"/>
                <a:gd name="T73" fmla="*/ 462 h 536"/>
                <a:gd name="T74" fmla="*/ 0 w 3240"/>
                <a:gd name="T75" fmla="*/ 536 h 536"/>
                <a:gd name="T76" fmla="*/ 3240 w 3240"/>
                <a:gd name="T77" fmla="*/ 536 h 536"/>
                <a:gd name="T78" fmla="*/ 3132 w 3240"/>
                <a:gd name="T79" fmla="*/ 469 h 536"/>
                <a:gd name="T80" fmla="*/ 3132 w 3240"/>
                <a:gd name="T81" fmla="*/ 469 h 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defRPr/>
              </a:pPr>
              <a:endParaRPr lang="ru-RU"/>
            </a:p>
          </p:txBody>
        </p:sp>
        <p:grpSp>
          <p:nvGrpSpPr>
            <p:cNvPr id="10" name="Group 8"/>
            <p:cNvGrpSpPr>
              <a:grpSpLocks/>
            </p:cNvGrpSpPr>
            <p:nvPr userDrawn="1"/>
          </p:nvGrpSpPr>
          <p:grpSpPr bwMode="auto">
            <a:xfrm>
              <a:off x="2486" y="3792"/>
              <a:ext cx="2456" cy="536"/>
              <a:chOff x="2486" y="3792"/>
              <a:chExt cx="2456" cy="536"/>
            </a:xfrm>
          </p:grpSpPr>
          <p:sp>
            <p:nvSpPr>
              <p:cNvPr id="12" name="Freeform 9"/>
              <p:cNvSpPr>
                <a:spLocks/>
              </p:cNvSpPr>
              <p:nvPr userDrawn="1"/>
            </p:nvSpPr>
            <p:spPr bwMode="ltGray">
              <a:xfrm>
                <a:off x="3948" y="3799"/>
                <a:ext cx="994" cy="529"/>
              </a:xfrm>
              <a:custGeom>
                <a:avLst/>
                <a:gdLst>
                  <a:gd name="T0" fmla="*/ 636 w 994"/>
                  <a:gd name="T1" fmla="*/ 373 h 529"/>
                  <a:gd name="T2" fmla="*/ 495 w 994"/>
                  <a:gd name="T3" fmla="*/ 370 h 529"/>
                  <a:gd name="T4" fmla="*/ 280 w 994"/>
                  <a:gd name="T5" fmla="*/ 249 h 529"/>
                  <a:gd name="T6" fmla="*/ 127 w 994"/>
                  <a:gd name="T7" fmla="*/ 66 h 529"/>
                  <a:gd name="T8" fmla="*/ 0 w 994"/>
                  <a:gd name="T9" fmla="*/ 0 h 529"/>
                  <a:gd name="T10" fmla="*/ 22 w 994"/>
                  <a:gd name="T11" fmla="*/ 26 h 529"/>
                  <a:gd name="T12" fmla="*/ 0 w 994"/>
                  <a:gd name="T13" fmla="*/ 65 h 529"/>
                  <a:gd name="T14" fmla="*/ 30 w 994"/>
                  <a:gd name="T15" fmla="*/ 119 h 529"/>
                  <a:gd name="T16" fmla="*/ 75 w 994"/>
                  <a:gd name="T17" fmla="*/ 243 h 529"/>
                  <a:gd name="T18" fmla="*/ 45 w 994"/>
                  <a:gd name="T19" fmla="*/ 422 h 529"/>
                  <a:gd name="T20" fmla="*/ 200 w 994"/>
                  <a:gd name="T21" fmla="*/ 329 h 529"/>
                  <a:gd name="T22" fmla="*/ 592 w 994"/>
                  <a:gd name="T23" fmla="*/ 527 h 529"/>
                  <a:gd name="T24" fmla="*/ 994 w 994"/>
                  <a:gd name="T25" fmla="*/ 529 h 529"/>
                  <a:gd name="T26" fmla="*/ 828 w 994"/>
                  <a:gd name="T27" fmla="*/ 473 h 529"/>
                  <a:gd name="T28" fmla="*/ 636 w 994"/>
                  <a:gd name="T29" fmla="*/ 373 h 52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w="9525">
                <a:noFill/>
                <a:round/>
                <a:headEnd/>
                <a:tailEnd/>
              </a:ln>
            </p:spPr>
            <p:txBody>
              <a:bodyPr/>
              <a:lstStyle/>
              <a:p>
                <a:endParaRPr lang="ru-RU"/>
              </a:p>
            </p:txBody>
          </p:sp>
          <p:sp>
            <p:nvSpPr>
              <p:cNvPr id="13" name="Freeform 10"/>
              <p:cNvSpPr>
                <a:spLocks/>
              </p:cNvSpPr>
              <p:nvPr userDrawn="1"/>
            </p:nvSpPr>
            <p:spPr bwMode="ltGray">
              <a:xfrm>
                <a:off x="2677" y="3792"/>
                <a:ext cx="186" cy="395"/>
              </a:xfrm>
              <a:custGeom>
                <a:avLst/>
                <a:gdLst>
                  <a:gd name="T0" fmla="*/ 36 w 186"/>
                  <a:gd name="T1" fmla="*/ 0 h 353"/>
                  <a:gd name="T2" fmla="*/ 54 w 186"/>
                  <a:gd name="T3" fmla="*/ 22 h 353"/>
                  <a:gd name="T4" fmla="*/ 24 w 186"/>
                  <a:gd name="T5" fmla="*/ 38 h 353"/>
                  <a:gd name="T6" fmla="*/ 18 w 186"/>
                  <a:gd name="T7" fmla="*/ 83 h 353"/>
                  <a:gd name="T8" fmla="*/ 42 w 186"/>
                  <a:gd name="T9" fmla="*/ 143 h 353"/>
                  <a:gd name="T10" fmla="*/ 48 w 186"/>
                  <a:gd name="T11" fmla="*/ 203 h 353"/>
                  <a:gd name="T12" fmla="*/ 0 w 186"/>
                  <a:gd name="T13" fmla="*/ 442 h 353"/>
                  <a:gd name="T14" fmla="*/ 54 w 186"/>
                  <a:gd name="T15" fmla="*/ 292 h 353"/>
                  <a:gd name="T16" fmla="*/ 84 w 186"/>
                  <a:gd name="T17" fmla="*/ 271 h 353"/>
                  <a:gd name="T18" fmla="*/ 126 w 186"/>
                  <a:gd name="T19" fmla="*/ 158 h 353"/>
                  <a:gd name="T20" fmla="*/ 144 w 186"/>
                  <a:gd name="T21" fmla="*/ 150 h 353"/>
                  <a:gd name="T22" fmla="*/ 144 w 186"/>
                  <a:gd name="T23" fmla="*/ 113 h 353"/>
                  <a:gd name="T24" fmla="*/ 186 w 186"/>
                  <a:gd name="T25" fmla="*/ 83 h 353"/>
                  <a:gd name="T26" fmla="*/ 162 w 186"/>
                  <a:gd name="T27" fmla="*/ 75 h 353"/>
                  <a:gd name="T28" fmla="*/ 36 w 186"/>
                  <a:gd name="T29" fmla="*/ 0 h 353"/>
                  <a:gd name="T30" fmla="*/ 36 w 186"/>
                  <a:gd name="T31" fmla="*/ 0 h 35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close/>
                  </a:path>
                </a:pathLst>
              </a:custGeom>
              <a:solidFill>
                <a:schemeClr val="bg2"/>
              </a:solidFill>
              <a:ln w="9525">
                <a:noFill/>
                <a:round/>
                <a:headEnd/>
                <a:tailEnd/>
              </a:ln>
            </p:spPr>
            <p:txBody>
              <a:bodyPr/>
              <a:lstStyle/>
              <a:p>
                <a:endParaRPr lang="ru-RU"/>
              </a:p>
            </p:txBody>
          </p:sp>
          <p:sp>
            <p:nvSpPr>
              <p:cNvPr id="14" name="Freeform 11"/>
              <p:cNvSpPr>
                <a:spLocks/>
              </p:cNvSpPr>
              <p:nvPr userDrawn="1"/>
            </p:nvSpPr>
            <p:spPr bwMode="ltGray">
              <a:xfrm>
                <a:off x="3030" y="3893"/>
                <a:ext cx="378" cy="271"/>
              </a:xfrm>
              <a:custGeom>
                <a:avLst/>
                <a:gdLst>
                  <a:gd name="T0" fmla="*/ 18 w 378"/>
                  <a:gd name="T1" fmla="*/ 0 h 271"/>
                  <a:gd name="T2" fmla="*/ 12 w 378"/>
                  <a:gd name="T3" fmla="*/ 13 h 271"/>
                  <a:gd name="T4" fmla="*/ 0 w 378"/>
                  <a:gd name="T5" fmla="*/ 40 h 271"/>
                  <a:gd name="T6" fmla="*/ 60 w 378"/>
                  <a:gd name="T7" fmla="*/ 121 h 271"/>
                  <a:gd name="T8" fmla="*/ 310 w 378"/>
                  <a:gd name="T9" fmla="*/ 271 h 271"/>
                  <a:gd name="T10" fmla="*/ 290 w 378"/>
                  <a:gd name="T11" fmla="*/ 139 h 271"/>
                  <a:gd name="T12" fmla="*/ 378 w 378"/>
                  <a:gd name="T13" fmla="*/ 76 h 271"/>
                  <a:gd name="T14" fmla="*/ 251 w 378"/>
                  <a:gd name="T15" fmla="*/ 94 h 271"/>
                  <a:gd name="T16" fmla="*/ 90 w 378"/>
                  <a:gd name="T17" fmla="*/ 54 h 271"/>
                  <a:gd name="T18" fmla="*/ 18 w 378"/>
                  <a:gd name="T19" fmla="*/ 0 h 271"/>
                  <a:gd name="T20" fmla="*/ 18 w 378"/>
                  <a:gd name="T21" fmla="*/ 0 h 27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close/>
                  </a:path>
                </a:pathLst>
              </a:custGeom>
              <a:solidFill>
                <a:schemeClr val="bg2"/>
              </a:solidFill>
              <a:ln w="9525">
                <a:noFill/>
                <a:round/>
                <a:headEnd/>
                <a:tailEnd/>
              </a:ln>
            </p:spPr>
            <p:txBody>
              <a:bodyPr/>
              <a:lstStyle/>
              <a:p>
                <a:endParaRPr lang="ru-RU"/>
              </a:p>
            </p:txBody>
          </p:sp>
          <p:sp>
            <p:nvSpPr>
              <p:cNvPr id="15" name="Freeform 12"/>
              <p:cNvSpPr>
                <a:spLocks/>
              </p:cNvSpPr>
              <p:nvPr userDrawn="1"/>
            </p:nvSpPr>
            <p:spPr bwMode="ltGray">
              <a:xfrm>
                <a:off x="3628" y="3866"/>
                <a:ext cx="155" cy="74"/>
              </a:xfrm>
              <a:custGeom>
                <a:avLst/>
                <a:gdLst>
                  <a:gd name="T0" fmla="*/ 114 w 155"/>
                  <a:gd name="T1" fmla="*/ 0 h 66"/>
                  <a:gd name="T2" fmla="*/ 0 w 155"/>
                  <a:gd name="T3" fmla="*/ 0 h 66"/>
                  <a:gd name="T4" fmla="*/ 0 w 155"/>
                  <a:gd name="T5" fmla="*/ 0 h 66"/>
                  <a:gd name="T6" fmla="*/ 6 w 155"/>
                  <a:gd name="T7" fmla="*/ 8 h 66"/>
                  <a:gd name="T8" fmla="*/ 6 w 155"/>
                  <a:gd name="T9" fmla="*/ 22 h 66"/>
                  <a:gd name="T10" fmla="*/ 0 w 155"/>
                  <a:gd name="T11" fmla="*/ 30 h 66"/>
                  <a:gd name="T12" fmla="*/ 78 w 155"/>
                  <a:gd name="T13" fmla="*/ 75 h 66"/>
                  <a:gd name="T14" fmla="*/ 96 w 155"/>
                  <a:gd name="T15" fmla="*/ 53 h 66"/>
                  <a:gd name="T16" fmla="*/ 155 w 155"/>
                  <a:gd name="T17" fmla="*/ 83 h 66"/>
                  <a:gd name="T18" fmla="*/ 126 w 155"/>
                  <a:gd name="T19" fmla="*/ 30 h 66"/>
                  <a:gd name="T20" fmla="*/ 149 w 155"/>
                  <a:gd name="T21" fmla="*/ 0 h 66"/>
                  <a:gd name="T22" fmla="*/ 114 w 155"/>
                  <a:gd name="T23" fmla="*/ 0 h 66"/>
                  <a:gd name="T24" fmla="*/ 114 w 155"/>
                  <a:gd name="T25" fmla="*/ 0 h 6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55" h="66">
                    <a:moveTo>
                      <a:pt x="114" y="0"/>
                    </a:moveTo>
                    <a:lnTo>
                      <a:pt x="0" y="0"/>
                    </a:lnTo>
                    <a:lnTo>
                      <a:pt x="6" y="6"/>
                    </a:lnTo>
                    <a:lnTo>
                      <a:pt x="6" y="18"/>
                    </a:lnTo>
                    <a:lnTo>
                      <a:pt x="0" y="24"/>
                    </a:lnTo>
                    <a:lnTo>
                      <a:pt x="78" y="60"/>
                    </a:lnTo>
                    <a:lnTo>
                      <a:pt x="96" y="42"/>
                    </a:lnTo>
                    <a:lnTo>
                      <a:pt x="155" y="66"/>
                    </a:lnTo>
                    <a:lnTo>
                      <a:pt x="126" y="24"/>
                    </a:lnTo>
                    <a:lnTo>
                      <a:pt x="149" y="0"/>
                    </a:lnTo>
                    <a:lnTo>
                      <a:pt x="114" y="0"/>
                    </a:lnTo>
                    <a:close/>
                  </a:path>
                </a:pathLst>
              </a:custGeom>
              <a:solidFill>
                <a:schemeClr val="bg2"/>
              </a:solidFill>
              <a:ln w="9525">
                <a:noFill/>
                <a:round/>
                <a:headEnd/>
                <a:tailEnd/>
              </a:ln>
            </p:spPr>
            <p:txBody>
              <a:bodyPr/>
              <a:lstStyle/>
              <a:p>
                <a:endParaRPr lang="ru-RU"/>
              </a:p>
            </p:txBody>
          </p:sp>
          <p:sp>
            <p:nvSpPr>
              <p:cNvPr id="16" name="Freeform 13"/>
              <p:cNvSpPr>
                <a:spLocks/>
              </p:cNvSpPr>
              <p:nvPr userDrawn="1"/>
            </p:nvSpPr>
            <p:spPr bwMode="ltGray">
              <a:xfrm>
                <a:off x="2486" y="3859"/>
                <a:ext cx="42" cy="81"/>
              </a:xfrm>
              <a:custGeom>
                <a:avLst/>
                <a:gdLst>
                  <a:gd name="T0" fmla="*/ 6 w 42"/>
                  <a:gd name="T1" fmla="*/ 46 h 72"/>
                  <a:gd name="T2" fmla="*/ 0 w 42"/>
                  <a:gd name="T3" fmla="*/ 23 h 72"/>
                  <a:gd name="T4" fmla="*/ 12 w 42"/>
                  <a:gd name="T5" fmla="*/ 8 h 72"/>
                  <a:gd name="T6" fmla="*/ 0 w 42"/>
                  <a:gd name="T7" fmla="*/ 8 h 72"/>
                  <a:gd name="T8" fmla="*/ 12 w 42"/>
                  <a:gd name="T9" fmla="*/ 8 h 72"/>
                  <a:gd name="T10" fmla="*/ 24 w 42"/>
                  <a:gd name="T11" fmla="*/ 8 h 72"/>
                  <a:gd name="T12" fmla="*/ 36 w 42"/>
                  <a:gd name="T13" fmla="*/ 8 h 72"/>
                  <a:gd name="T14" fmla="*/ 42 w 42"/>
                  <a:gd name="T15" fmla="*/ 0 h 72"/>
                  <a:gd name="T16" fmla="*/ 30 w 42"/>
                  <a:gd name="T17" fmla="*/ 23 h 72"/>
                  <a:gd name="T18" fmla="*/ 42 w 42"/>
                  <a:gd name="T19" fmla="*/ 61 h 72"/>
                  <a:gd name="T20" fmla="*/ 12 w 42"/>
                  <a:gd name="T21" fmla="*/ 91 h 72"/>
                  <a:gd name="T22" fmla="*/ 6 w 42"/>
                  <a:gd name="T23" fmla="*/ 46 h 72"/>
                  <a:gd name="T24" fmla="*/ 6 w 42"/>
                  <a:gd name="T25" fmla="*/ 46 h 7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close/>
                  </a:path>
                </a:pathLst>
              </a:custGeom>
              <a:solidFill>
                <a:schemeClr val="bg2"/>
              </a:solidFill>
              <a:ln w="9525">
                <a:noFill/>
                <a:round/>
                <a:headEnd/>
                <a:tailEnd/>
              </a:ln>
            </p:spPr>
            <p:txBody>
              <a:bodyPr/>
              <a:lstStyle/>
              <a:p>
                <a:endParaRPr lang="ru-RU"/>
              </a:p>
            </p:txBody>
          </p:sp>
        </p:grpSp>
        <p:sp>
          <p:nvSpPr>
            <p:cNvPr id="11" name="Freeform 14"/>
            <p:cNvSpPr>
              <a:spLocks/>
            </p:cNvSpPr>
            <p:nvPr userDrawn="1"/>
          </p:nvSpPr>
          <p:spPr bwMode="ltGray">
            <a:xfrm>
              <a:off x="0" y="3792"/>
              <a:ext cx="3976" cy="535"/>
            </a:xfrm>
            <a:custGeom>
              <a:avLst/>
              <a:gdLst>
                <a:gd name="T0" fmla="*/ 3976 w 3976"/>
                <a:gd name="T1" fmla="*/ 527 h 527"/>
                <a:gd name="T2" fmla="*/ 3970 w 3976"/>
                <a:gd name="T3" fmla="*/ 527 h 527"/>
                <a:gd name="T4" fmla="*/ 3844 w 3976"/>
                <a:gd name="T5" fmla="*/ 509 h 527"/>
                <a:gd name="T6" fmla="*/ 2487 w 3976"/>
                <a:gd name="T7" fmla="*/ 305 h 527"/>
                <a:gd name="T8" fmla="*/ 2039 w 3976"/>
                <a:gd name="T9" fmla="*/ 36 h 527"/>
                <a:gd name="T10" fmla="*/ 1907 w 3976"/>
                <a:gd name="T11" fmla="*/ 24 h 527"/>
                <a:gd name="T12" fmla="*/ 1883 w 3976"/>
                <a:gd name="T13" fmla="*/ 54 h 527"/>
                <a:gd name="T14" fmla="*/ 1859 w 3976"/>
                <a:gd name="T15" fmla="*/ 54 h 527"/>
                <a:gd name="T16" fmla="*/ 1830 w 3976"/>
                <a:gd name="T17" fmla="*/ 30 h 527"/>
                <a:gd name="T18" fmla="*/ 1704 w 3976"/>
                <a:gd name="T19" fmla="*/ 102 h 527"/>
                <a:gd name="T20" fmla="*/ 1608 w 3976"/>
                <a:gd name="T21" fmla="*/ 126 h 527"/>
                <a:gd name="T22" fmla="*/ 1561 w 3976"/>
                <a:gd name="T23" fmla="*/ 132 h 527"/>
                <a:gd name="T24" fmla="*/ 1495 w 3976"/>
                <a:gd name="T25" fmla="*/ 102 h 527"/>
                <a:gd name="T26" fmla="*/ 1357 w 3976"/>
                <a:gd name="T27" fmla="*/ 126 h 527"/>
                <a:gd name="T28" fmla="*/ 1285 w 3976"/>
                <a:gd name="T29" fmla="*/ 24 h 527"/>
                <a:gd name="T30" fmla="*/ 1280 w 3976"/>
                <a:gd name="T31" fmla="*/ 18 h 527"/>
                <a:gd name="T32" fmla="*/ 1262 w 3976"/>
                <a:gd name="T33" fmla="*/ 12 h 527"/>
                <a:gd name="T34" fmla="*/ 1238 w 3976"/>
                <a:gd name="T35" fmla="*/ 6 h 527"/>
                <a:gd name="T36" fmla="*/ 1220 w 3976"/>
                <a:gd name="T37" fmla="*/ 0 h 527"/>
                <a:gd name="T38" fmla="*/ 1196 w 3976"/>
                <a:gd name="T39" fmla="*/ 0 h 527"/>
                <a:gd name="T40" fmla="*/ 1166 w 3976"/>
                <a:gd name="T41" fmla="*/ 0 h 527"/>
                <a:gd name="T42" fmla="*/ 1142 w 3976"/>
                <a:gd name="T43" fmla="*/ 0 h 527"/>
                <a:gd name="T44" fmla="*/ 1136 w 3976"/>
                <a:gd name="T45" fmla="*/ 0 h 527"/>
                <a:gd name="T46" fmla="*/ 1130 w 3976"/>
                <a:gd name="T47" fmla="*/ 0 h 527"/>
                <a:gd name="T48" fmla="*/ 1124 w 3976"/>
                <a:gd name="T49" fmla="*/ 6 h 527"/>
                <a:gd name="T50" fmla="*/ 1118 w 3976"/>
                <a:gd name="T51" fmla="*/ 12 h 527"/>
                <a:gd name="T52" fmla="*/ 1100 w 3976"/>
                <a:gd name="T53" fmla="*/ 18 h 527"/>
                <a:gd name="T54" fmla="*/ 1088 w 3976"/>
                <a:gd name="T55" fmla="*/ 18 h 527"/>
                <a:gd name="T56" fmla="*/ 1070 w 3976"/>
                <a:gd name="T57" fmla="*/ 24 h 527"/>
                <a:gd name="T58" fmla="*/ 1052 w 3976"/>
                <a:gd name="T59" fmla="*/ 30 h 527"/>
                <a:gd name="T60" fmla="*/ 1034 w 3976"/>
                <a:gd name="T61" fmla="*/ 36 h 527"/>
                <a:gd name="T62" fmla="*/ 1028 w 3976"/>
                <a:gd name="T63" fmla="*/ 42 h 527"/>
                <a:gd name="T64" fmla="*/ 969 w 3976"/>
                <a:gd name="T65" fmla="*/ 60 h 527"/>
                <a:gd name="T66" fmla="*/ 921 w 3976"/>
                <a:gd name="T67" fmla="*/ 72 h 527"/>
                <a:gd name="T68" fmla="*/ 855 w 3976"/>
                <a:gd name="T69" fmla="*/ 48 h 527"/>
                <a:gd name="T70" fmla="*/ 825 w 3976"/>
                <a:gd name="T71" fmla="*/ 48 h 527"/>
                <a:gd name="T72" fmla="*/ 759 w 3976"/>
                <a:gd name="T73" fmla="*/ 72 h 527"/>
                <a:gd name="T74" fmla="*/ 735 w 3976"/>
                <a:gd name="T75" fmla="*/ 72 h 527"/>
                <a:gd name="T76" fmla="*/ 706 w 3976"/>
                <a:gd name="T77" fmla="*/ 60 h 527"/>
                <a:gd name="T78" fmla="*/ 640 w 3976"/>
                <a:gd name="T79" fmla="*/ 60 h 527"/>
                <a:gd name="T80" fmla="*/ 544 w 3976"/>
                <a:gd name="T81" fmla="*/ 72 h 527"/>
                <a:gd name="T82" fmla="*/ 389 w 3976"/>
                <a:gd name="T83" fmla="*/ 18 h 527"/>
                <a:gd name="T84" fmla="*/ 323 w 3976"/>
                <a:gd name="T85" fmla="*/ 60 h 527"/>
                <a:gd name="T86" fmla="*/ 317 w 3976"/>
                <a:gd name="T87" fmla="*/ 60 h 527"/>
                <a:gd name="T88" fmla="*/ 305 w 3976"/>
                <a:gd name="T89" fmla="*/ 72 h 527"/>
                <a:gd name="T90" fmla="*/ 287 w 3976"/>
                <a:gd name="T91" fmla="*/ 78 h 527"/>
                <a:gd name="T92" fmla="*/ 263 w 3976"/>
                <a:gd name="T93" fmla="*/ 90 h 527"/>
                <a:gd name="T94" fmla="*/ 203 w 3976"/>
                <a:gd name="T95" fmla="*/ 120 h 527"/>
                <a:gd name="T96" fmla="*/ 149 w 3976"/>
                <a:gd name="T97" fmla="*/ 150 h 527"/>
                <a:gd name="T98" fmla="*/ 78 w 3976"/>
                <a:gd name="T99" fmla="*/ 168 h 527"/>
                <a:gd name="T100" fmla="*/ 0 w 3976"/>
                <a:gd name="T101" fmla="*/ 180 h 527"/>
                <a:gd name="T102" fmla="*/ 0 w 3976"/>
                <a:gd name="T103" fmla="*/ 527 h 527"/>
                <a:gd name="T104" fmla="*/ 1010 w 3976"/>
                <a:gd name="T105" fmla="*/ 527 h 527"/>
                <a:gd name="T106" fmla="*/ 3725 w 3976"/>
                <a:gd name="T107" fmla="*/ 527 h 527"/>
                <a:gd name="T108" fmla="*/ 3976 w 3976"/>
                <a:gd name="T109" fmla="*/ 527 h 527"/>
                <a:gd name="T110" fmla="*/ 3976 w 3976"/>
                <a:gd name="T111" fmla="*/ 527 h 5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defRPr/>
              </a:pPr>
              <a:endParaRPr lang="ru-RU"/>
            </a:p>
          </p:txBody>
        </p:sp>
      </p:grpSp>
      <p:grpSp>
        <p:nvGrpSpPr>
          <p:cNvPr id="17" name="Group 15"/>
          <p:cNvGrpSpPr>
            <a:grpSpLocks/>
          </p:cNvGrpSpPr>
          <p:nvPr/>
        </p:nvGrpSpPr>
        <p:grpSpPr bwMode="auto">
          <a:xfrm>
            <a:off x="627063" y="6021388"/>
            <a:ext cx="5684837" cy="849312"/>
            <a:chOff x="395" y="3793"/>
            <a:chExt cx="3581" cy="535"/>
          </a:xfrm>
        </p:grpSpPr>
        <p:sp>
          <p:nvSpPr>
            <p:cNvPr id="18" name="Freeform 16"/>
            <p:cNvSpPr>
              <a:spLocks/>
            </p:cNvSpPr>
            <p:nvPr userDrawn="1"/>
          </p:nvSpPr>
          <p:spPr bwMode="auto">
            <a:xfrm>
              <a:off x="1196" y="3793"/>
              <a:ext cx="365" cy="291"/>
            </a:xfrm>
            <a:custGeom>
              <a:avLst/>
              <a:gdLst>
                <a:gd name="T0" fmla="*/ 24 w 365"/>
                <a:gd name="T1" fmla="*/ 24 h 287"/>
                <a:gd name="T2" fmla="*/ 0 w 365"/>
                <a:gd name="T3" fmla="*/ 62 h 287"/>
                <a:gd name="T4" fmla="*/ 66 w 365"/>
                <a:gd name="T5" fmla="*/ 112 h 287"/>
                <a:gd name="T6" fmla="*/ 143 w 365"/>
                <a:gd name="T7" fmla="*/ 186 h 287"/>
                <a:gd name="T8" fmla="*/ 191 w 365"/>
                <a:gd name="T9" fmla="*/ 172 h 287"/>
                <a:gd name="T10" fmla="*/ 341 w 365"/>
                <a:gd name="T11" fmla="*/ 295 h 287"/>
                <a:gd name="T12" fmla="*/ 305 w 365"/>
                <a:gd name="T13" fmla="*/ 178 h 287"/>
                <a:gd name="T14" fmla="*/ 365 w 365"/>
                <a:gd name="T15" fmla="*/ 136 h 287"/>
                <a:gd name="T16" fmla="*/ 359 w 365"/>
                <a:gd name="T17" fmla="*/ 130 h 287"/>
                <a:gd name="T18" fmla="*/ 335 w 365"/>
                <a:gd name="T19" fmla="*/ 118 h 287"/>
                <a:gd name="T20" fmla="*/ 299 w 365"/>
                <a:gd name="T21" fmla="*/ 92 h 287"/>
                <a:gd name="T22" fmla="*/ 257 w 365"/>
                <a:gd name="T23" fmla="*/ 74 h 287"/>
                <a:gd name="T24" fmla="*/ 215 w 365"/>
                <a:gd name="T25" fmla="*/ 56 h 287"/>
                <a:gd name="T26" fmla="*/ 173 w 365"/>
                <a:gd name="T27" fmla="*/ 38 h 287"/>
                <a:gd name="T28" fmla="*/ 143 w 365"/>
                <a:gd name="T29" fmla="*/ 24 h 287"/>
                <a:gd name="T30" fmla="*/ 131 w 365"/>
                <a:gd name="T31" fmla="*/ 18 h 287"/>
                <a:gd name="T32" fmla="*/ 107 w 365"/>
                <a:gd name="T33" fmla="*/ 18 h 287"/>
                <a:gd name="T34" fmla="*/ 95 w 365"/>
                <a:gd name="T35" fmla="*/ 18 h 287"/>
                <a:gd name="T36" fmla="*/ 72 w 365"/>
                <a:gd name="T37" fmla="*/ 12 h 287"/>
                <a:gd name="T38" fmla="*/ 66 w 365"/>
                <a:gd name="T39" fmla="*/ 12 h 287"/>
                <a:gd name="T40" fmla="*/ 54 w 365"/>
                <a:gd name="T41" fmla="*/ 6 h 287"/>
                <a:gd name="T42" fmla="*/ 42 w 365"/>
                <a:gd name="T43" fmla="*/ 0 h 287"/>
                <a:gd name="T44" fmla="*/ 30 w 365"/>
                <a:gd name="T45" fmla="*/ 0 h 287"/>
                <a:gd name="T46" fmla="*/ 24 w 365"/>
                <a:gd name="T47" fmla="*/ 24 h 287"/>
                <a:gd name="T48" fmla="*/ 24 w 365"/>
                <a:gd name="T49" fmla="*/ 24 h 28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close/>
                </a:path>
              </a:pathLst>
            </a:custGeom>
            <a:solidFill>
              <a:schemeClr val="bg2"/>
            </a:solidFill>
            <a:ln w="9525">
              <a:noFill/>
              <a:round/>
              <a:headEnd/>
              <a:tailEnd/>
            </a:ln>
          </p:spPr>
          <p:txBody>
            <a:bodyPr/>
            <a:lstStyle/>
            <a:p>
              <a:endParaRPr lang="ru-RU"/>
            </a:p>
          </p:txBody>
        </p:sp>
        <p:sp>
          <p:nvSpPr>
            <p:cNvPr id="19" name="Freeform 17"/>
            <p:cNvSpPr>
              <a:spLocks/>
            </p:cNvSpPr>
            <p:nvPr userDrawn="1"/>
          </p:nvSpPr>
          <p:spPr bwMode="auto">
            <a:xfrm>
              <a:off x="1943" y="3829"/>
              <a:ext cx="2033" cy="499"/>
            </a:xfrm>
            <a:custGeom>
              <a:avLst/>
              <a:gdLst>
                <a:gd name="T0" fmla="*/ 186 w 2033"/>
                <a:gd name="T1" fmla="*/ 18 h 499"/>
                <a:gd name="T2" fmla="*/ 138 w 2033"/>
                <a:gd name="T3" fmla="*/ 6 h 499"/>
                <a:gd name="T4" fmla="*/ 96 w 2033"/>
                <a:gd name="T5" fmla="*/ 0 h 499"/>
                <a:gd name="T6" fmla="*/ 36 w 2033"/>
                <a:gd name="T7" fmla="*/ 0 h 499"/>
                <a:gd name="T8" fmla="*/ 12 w 2033"/>
                <a:gd name="T9" fmla="*/ 25 h 499"/>
                <a:gd name="T10" fmla="*/ 0 w 2033"/>
                <a:gd name="T11" fmla="*/ 128 h 499"/>
                <a:gd name="T12" fmla="*/ 60 w 2033"/>
                <a:gd name="T13" fmla="*/ 104 h 499"/>
                <a:gd name="T14" fmla="*/ 90 w 2033"/>
                <a:gd name="T15" fmla="*/ 134 h 499"/>
                <a:gd name="T16" fmla="*/ 150 w 2033"/>
                <a:gd name="T17" fmla="*/ 153 h 499"/>
                <a:gd name="T18" fmla="*/ 209 w 2033"/>
                <a:gd name="T19" fmla="*/ 273 h 499"/>
                <a:gd name="T20" fmla="*/ 401 w 2033"/>
                <a:gd name="T21" fmla="*/ 359 h 499"/>
                <a:gd name="T22" fmla="*/ 777 w 2033"/>
                <a:gd name="T23" fmla="*/ 359 h 499"/>
                <a:gd name="T24" fmla="*/ 2033 w 2033"/>
                <a:gd name="T25" fmla="*/ 499 h 499"/>
                <a:gd name="T26" fmla="*/ 2033 w 2033"/>
                <a:gd name="T27" fmla="*/ 499 h 499"/>
                <a:gd name="T28" fmla="*/ 1991 w 2033"/>
                <a:gd name="T29" fmla="*/ 493 h 499"/>
                <a:gd name="T30" fmla="*/ 676 w 2033"/>
                <a:gd name="T31" fmla="*/ 243 h 499"/>
                <a:gd name="T32" fmla="*/ 514 w 2033"/>
                <a:gd name="T33" fmla="*/ 159 h 499"/>
                <a:gd name="T34" fmla="*/ 425 w 2033"/>
                <a:gd name="T35" fmla="*/ 110 h 499"/>
                <a:gd name="T36" fmla="*/ 365 w 2033"/>
                <a:gd name="T37" fmla="*/ 92 h 499"/>
                <a:gd name="T38" fmla="*/ 281 w 2033"/>
                <a:gd name="T39" fmla="*/ 61 h 499"/>
                <a:gd name="T40" fmla="*/ 186 w 2033"/>
                <a:gd name="T41" fmla="*/ 18 h 499"/>
                <a:gd name="T42" fmla="*/ 186 w 2033"/>
                <a:gd name="T43" fmla="*/ 18 h 49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1991" y="493"/>
                  </a:lnTo>
                  <a:lnTo>
                    <a:pt x="676" y="243"/>
                  </a:lnTo>
                  <a:lnTo>
                    <a:pt x="514" y="159"/>
                  </a:lnTo>
                  <a:lnTo>
                    <a:pt x="425" y="110"/>
                  </a:lnTo>
                  <a:lnTo>
                    <a:pt x="365" y="92"/>
                  </a:lnTo>
                  <a:lnTo>
                    <a:pt x="281" y="61"/>
                  </a:lnTo>
                  <a:lnTo>
                    <a:pt x="186" y="18"/>
                  </a:lnTo>
                  <a:close/>
                </a:path>
              </a:pathLst>
            </a:custGeom>
            <a:solidFill>
              <a:schemeClr val="bg2"/>
            </a:solidFill>
            <a:ln w="9525">
              <a:noFill/>
              <a:round/>
              <a:headEnd/>
              <a:tailEnd/>
            </a:ln>
          </p:spPr>
          <p:txBody>
            <a:bodyPr/>
            <a:lstStyle/>
            <a:p>
              <a:endParaRPr lang="ru-RU"/>
            </a:p>
          </p:txBody>
        </p:sp>
        <p:sp>
          <p:nvSpPr>
            <p:cNvPr id="20" name="Freeform 18"/>
            <p:cNvSpPr>
              <a:spLocks/>
            </p:cNvSpPr>
            <p:nvPr userDrawn="1"/>
          </p:nvSpPr>
          <p:spPr bwMode="auto">
            <a:xfrm>
              <a:off x="1830" y="3823"/>
              <a:ext cx="71" cy="61"/>
            </a:xfrm>
            <a:custGeom>
              <a:avLst/>
              <a:gdLst>
                <a:gd name="T0" fmla="*/ 0 w 71"/>
                <a:gd name="T1" fmla="*/ 18 h 60"/>
                <a:gd name="T2" fmla="*/ 6 w 71"/>
                <a:gd name="T3" fmla="*/ 18 h 60"/>
                <a:gd name="T4" fmla="*/ 12 w 71"/>
                <a:gd name="T5" fmla="*/ 12 h 60"/>
                <a:gd name="T6" fmla="*/ 6 w 71"/>
                <a:gd name="T7" fmla="*/ 6 h 60"/>
                <a:gd name="T8" fmla="*/ 0 w 71"/>
                <a:gd name="T9" fmla="*/ 0 h 60"/>
                <a:gd name="T10" fmla="*/ 29 w 71"/>
                <a:gd name="T11" fmla="*/ 18 h 60"/>
                <a:gd name="T12" fmla="*/ 53 w 71"/>
                <a:gd name="T13" fmla="*/ 18 h 60"/>
                <a:gd name="T14" fmla="*/ 59 w 71"/>
                <a:gd name="T15" fmla="*/ 32 h 60"/>
                <a:gd name="T16" fmla="*/ 65 w 71"/>
                <a:gd name="T17" fmla="*/ 44 h 60"/>
                <a:gd name="T18" fmla="*/ 71 w 71"/>
                <a:gd name="T19" fmla="*/ 56 h 60"/>
                <a:gd name="T20" fmla="*/ 71 w 71"/>
                <a:gd name="T21" fmla="*/ 62 h 60"/>
                <a:gd name="T22" fmla="*/ 59 w 71"/>
                <a:gd name="T23" fmla="*/ 56 h 60"/>
                <a:gd name="T24" fmla="*/ 47 w 71"/>
                <a:gd name="T25" fmla="*/ 44 h 60"/>
                <a:gd name="T26" fmla="*/ 23 w 71"/>
                <a:gd name="T27" fmla="*/ 32 h 60"/>
                <a:gd name="T28" fmla="*/ 23 w 71"/>
                <a:gd name="T29" fmla="*/ 38 h 60"/>
                <a:gd name="T30" fmla="*/ 18 w 71"/>
                <a:gd name="T31" fmla="*/ 44 h 60"/>
                <a:gd name="T32" fmla="*/ 12 w 71"/>
                <a:gd name="T33" fmla="*/ 50 h 60"/>
                <a:gd name="T34" fmla="*/ 6 w 71"/>
                <a:gd name="T35" fmla="*/ 50 h 60"/>
                <a:gd name="T36" fmla="*/ 6 w 71"/>
                <a:gd name="T37" fmla="*/ 50 h 60"/>
                <a:gd name="T38" fmla="*/ 6 w 71"/>
                <a:gd name="T39" fmla="*/ 38 h 60"/>
                <a:gd name="T40" fmla="*/ 0 w 71"/>
                <a:gd name="T41" fmla="*/ 18 h 60"/>
                <a:gd name="T42" fmla="*/ 0 w 71"/>
                <a:gd name="T43" fmla="*/ 18 h 6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36"/>
                  </a:lnTo>
                  <a:lnTo>
                    <a:pt x="0" y="18"/>
                  </a:lnTo>
                  <a:close/>
                </a:path>
              </a:pathLst>
            </a:custGeom>
            <a:solidFill>
              <a:schemeClr val="bg2"/>
            </a:solidFill>
            <a:ln w="9525">
              <a:noFill/>
              <a:round/>
              <a:headEnd/>
              <a:tailEnd/>
            </a:ln>
          </p:spPr>
          <p:txBody>
            <a:bodyPr/>
            <a:lstStyle/>
            <a:p>
              <a:endParaRPr lang="ru-RU"/>
            </a:p>
          </p:txBody>
        </p:sp>
        <p:sp>
          <p:nvSpPr>
            <p:cNvPr id="21" name="Freeform 19"/>
            <p:cNvSpPr>
              <a:spLocks/>
            </p:cNvSpPr>
            <p:nvPr userDrawn="1"/>
          </p:nvSpPr>
          <p:spPr bwMode="auto">
            <a:xfrm>
              <a:off x="855" y="3842"/>
              <a:ext cx="161" cy="164"/>
            </a:xfrm>
            <a:custGeom>
              <a:avLst/>
              <a:gdLst>
                <a:gd name="T0" fmla="*/ 30 w 161"/>
                <a:gd name="T1" fmla="*/ 0 h 162"/>
                <a:gd name="T2" fmla="*/ 48 w 161"/>
                <a:gd name="T3" fmla="*/ 6 h 162"/>
                <a:gd name="T4" fmla="*/ 72 w 161"/>
                <a:gd name="T5" fmla="*/ 6 h 162"/>
                <a:gd name="T6" fmla="*/ 114 w 161"/>
                <a:gd name="T7" fmla="*/ 12 h 162"/>
                <a:gd name="T8" fmla="*/ 96 w 161"/>
                <a:gd name="T9" fmla="*/ 56 h 162"/>
                <a:gd name="T10" fmla="*/ 96 w 161"/>
                <a:gd name="T11" fmla="*/ 62 h 162"/>
                <a:gd name="T12" fmla="*/ 102 w 161"/>
                <a:gd name="T13" fmla="*/ 74 h 162"/>
                <a:gd name="T14" fmla="*/ 108 w 161"/>
                <a:gd name="T15" fmla="*/ 86 h 162"/>
                <a:gd name="T16" fmla="*/ 120 w 161"/>
                <a:gd name="T17" fmla="*/ 98 h 162"/>
                <a:gd name="T18" fmla="*/ 143 w 161"/>
                <a:gd name="T19" fmla="*/ 116 h 162"/>
                <a:gd name="T20" fmla="*/ 155 w 161"/>
                <a:gd name="T21" fmla="*/ 142 h 162"/>
                <a:gd name="T22" fmla="*/ 161 w 161"/>
                <a:gd name="T23" fmla="*/ 160 h 162"/>
                <a:gd name="T24" fmla="*/ 161 w 161"/>
                <a:gd name="T25" fmla="*/ 166 h 162"/>
                <a:gd name="T26" fmla="*/ 96 w 161"/>
                <a:gd name="T27" fmla="*/ 104 h 162"/>
                <a:gd name="T28" fmla="*/ 30 w 161"/>
                <a:gd name="T29" fmla="*/ 56 h 162"/>
                <a:gd name="T30" fmla="*/ 0 w 161"/>
                <a:gd name="T31" fmla="*/ 0 h 162"/>
                <a:gd name="T32" fmla="*/ 30 w 161"/>
                <a:gd name="T33" fmla="*/ 0 h 162"/>
                <a:gd name="T34" fmla="*/ 30 w 161"/>
                <a:gd name="T35" fmla="*/ 0 h 1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close/>
                </a:path>
              </a:pathLst>
            </a:custGeom>
            <a:solidFill>
              <a:schemeClr val="bg2"/>
            </a:solidFill>
            <a:ln w="9525">
              <a:noFill/>
              <a:round/>
              <a:headEnd/>
              <a:tailEnd/>
            </a:ln>
          </p:spPr>
          <p:txBody>
            <a:bodyPr/>
            <a:lstStyle/>
            <a:p>
              <a:endParaRPr lang="ru-RU"/>
            </a:p>
          </p:txBody>
        </p:sp>
        <p:sp>
          <p:nvSpPr>
            <p:cNvPr id="22" name="Freeform 20"/>
            <p:cNvSpPr>
              <a:spLocks/>
            </p:cNvSpPr>
            <p:nvPr userDrawn="1"/>
          </p:nvSpPr>
          <p:spPr bwMode="auto">
            <a:xfrm>
              <a:off x="706" y="3854"/>
              <a:ext cx="59" cy="61"/>
            </a:xfrm>
            <a:custGeom>
              <a:avLst/>
              <a:gdLst>
                <a:gd name="T0" fmla="*/ 59 w 59"/>
                <a:gd name="T1" fmla="*/ 6 h 60"/>
                <a:gd name="T2" fmla="*/ 41 w 59"/>
                <a:gd name="T3" fmla="*/ 32 h 60"/>
                <a:gd name="T4" fmla="*/ 41 w 59"/>
                <a:gd name="T5" fmla="*/ 38 h 60"/>
                <a:gd name="T6" fmla="*/ 47 w 59"/>
                <a:gd name="T7" fmla="*/ 44 h 60"/>
                <a:gd name="T8" fmla="*/ 53 w 59"/>
                <a:gd name="T9" fmla="*/ 56 h 60"/>
                <a:gd name="T10" fmla="*/ 53 w 59"/>
                <a:gd name="T11" fmla="*/ 62 h 60"/>
                <a:gd name="T12" fmla="*/ 47 w 59"/>
                <a:gd name="T13" fmla="*/ 56 h 60"/>
                <a:gd name="T14" fmla="*/ 35 w 59"/>
                <a:gd name="T15" fmla="*/ 50 h 60"/>
                <a:gd name="T16" fmla="*/ 23 w 59"/>
                <a:gd name="T17" fmla="*/ 38 h 60"/>
                <a:gd name="T18" fmla="*/ 17 w 59"/>
                <a:gd name="T19" fmla="*/ 32 h 60"/>
                <a:gd name="T20" fmla="*/ 0 w 59"/>
                <a:gd name="T21" fmla="*/ 0 h 60"/>
                <a:gd name="T22" fmla="*/ 59 w 59"/>
                <a:gd name="T23" fmla="*/ 6 h 60"/>
                <a:gd name="T24" fmla="*/ 59 w 59"/>
                <a:gd name="T25" fmla="*/ 6 h 6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close/>
                </a:path>
              </a:pathLst>
            </a:custGeom>
            <a:solidFill>
              <a:schemeClr val="bg2"/>
            </a:solidFill>
            <a:ln w="9525">
              <a:noFill/>
              <a:round/>
              <a:headEnd/>
              <a:tailEnd/>
            </a:ln>
          </p:spPr>
          <p:txBody>
            <a:bodyPr/>
            <a:lstStyle/>
            <a:p>
              <a:endParaRPr lang="ru-RU"/>
            </a:p>
          </p:txBody>
        </p:sp>
        <p:sp>
          <p:nvSpPr>
            <p:cNvPr id="23" name="Freeform 21"/>
            <p:cNvSpPr>
              <a:spLocks/>
            </p:cNvSpPr>
            <p:nvPr userDrawn="1"/>
          </p:nvSpPr>
          <p:spPr bwMode="auto">
            <a:xfrm>
              <a:off x="395" y="3811"/>
              <a:ext cx="245" cy="207"/>
            </a:xfrm>
            <a:custGeom>
              <a:avLst/>
              <a:gdLst>
                <a:gd name="T0" fmla="*/ 233 w 245"/>
                <a:gd name="T1" fmla="*/ 38 h 204"/>
                <a:gd name="T2" fmla="*/ 245 w 245"/>
                <a:gd name="T3" fmla="*/ 44 h 204"/>
                <a:gd name="T4" fmla="*/ 209 w 245"/>
                <a:gd name="T5" fmla="*/ 86 h 204"/>
                <a:gd name="T6" fmla="*/ 143 w 245"/>
                <a:gd name="T7" fmla="*/ 136 h 204"/>
                <a:gd name="T8" fmla="*/ 167 w 245"/>
                <a:gd name="T9" fmla="*/ 160 h 204"/>
                <a:gd name="T10" fmla="*/ 179 w 245"/>
                <a:gd name="T11" fmla="*/ 210 h 204"/>
                <a:gd name="T12" fmla="*/ 77 w 245"/>
                <a:gd name="T13" fmla="*/ 136 h 204"/>
                <a:gd name="T14" fmla="*/ 47 w 245"/>
                <a:gd name="T15" fmla="*/ 86 h 204"/>
                <a:gd name="T16" fmla="*/ 89 w 245"/>
                <a:gd name="T17" fmla="*/ 68 h 204"/>
                <a:gd name="T18" fmla="*/ 59 w 245"/>
                <a:gd name="T19" fmla="*/ 38 h 204"/>
                <a:gd name="T20" fmla="*/ 0 w 245"/>
                <a:gd name="T21" fmla="*/ 12 h 204"/>
                <a:gd name="T22" fmla="*/ 0 w 245"/>
                <a:gd name="T23" fmla="*/ 0 h 204"/>
                <a:gd name="T24" fmla="*/ 6 w 245"/>
                <a:gd name="T25" fmla="*/ 0 h 204"/>
                <a:gd name="T26" fmla="*/ 12 w 245"/>
                <a:gd name="T27" fmla="*/ 0 h 204"/>
                <a:gd name="T28" fmla="*/ 47 w 245"/>
                <a:gd name="T29" fmla="*/ 6 h 204"/>
                <a:gd name="T30" fmla="*/ 77 w 245"/>
                <a:gd name="T31" fmla="*/ 6 h 204"/>
                <a:gd name="T32" fmla="*/ 83 w 245"/>
                <a:gd name="T33" fmla="*/ 6 h 204"/>
                <a:gd name="T34" fmla="*/ 89 w 245"/>
                <a:gd name="T35" fmla="*/ 6 h 204"/>
                <a:gd name="T36" fmla="*/ 101 w 245"/>
                <a:gd name="T37" fmla="*/ 12 h 204"/>
                <a:gd name="T38" fmla="*/ 125 w 245"/>
                <a:gd name="T39" fmla="*/ 12 h 204"/>
                <a:gd name="T40" fmla="*/ 143 w 245"/>
                <a:gd name="T41" fmla="*/ 18 h 204"/>
                <a:gd name="T42" fmla="*/ 149 w 245"/>
                <a:gd name="T43" fmla="*/ 18 h 204"/>
                <a:gd name="T44" fmla="*/ 149 w 245"/>
                <a:gd name="T45" fmla="*/ 18 h 204"/>
                <a:gd name="T46" fmla="*/ 203 w 245"/>
                <a:gd name="T47" fmla="*/ 24 h 204"/>
                <a:gd name="T48" fmla="*/ 233 w 245"/>
                <a:gd name="T49" fmla="*/ 38 h 204"/>
                <a:gd name="T50" fmla="*/ 233 w 245"/>
                <a:gd name="T51" fmla="*/ 38 h 20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203" y="24"/>
                  </a:lnTo>
                  <a:lnTo>
                    <a:pt x="233" y="36"/>
                  </a:lnTo>
                  <a:close/>
                </a:path>
              </a:pathLst>
            </a:custGeom>
            <a:solidFill>
              <a:schemeClr val="bg2"/>
            </a:solidFill>
            <a:ln w="9525">
              <a:noFill/>
              <a:round/>
              <a:headEnd/>
              <a:tailEnd/>
            </a:ln>
          </p:spPr>
          <p:txBody>
            <a:bodyPr/>
            <a:lstStyle/>
            <a:p>
              <a:endParaRPr lang="ru-RU"/>
            </a:p>
          </p:txBody>
        </p:sp>
      </p:grpSp>
      <p:sp>
        <p:nvSpPr>
          <p:cNvPr id="6166" name="Rectangle 22"/>
          <p:cNvSpPr>
            <a:spLocks noGrp="1" noChangeArrowheads="1"/>
          </p:cNvSpPr>
          <p:nvPr>
            <p:ph type="ctrTitle" sz="quarter"/>
          </p:nvPr>
        </p:nvSpPr>
        <p:spPr>
          <a:xfrm>
            <a:off x="457200" y="1447800"/>
            <a:ext cx="8229600" cy="1736725"/>
          </a:xfrm>
        </p:spPr>
        <p:txBody>
          <a:bodyPr/>
          <a:lstStyle>
            <a:lvl1pPr>
              <a:defRPr sz="5400"/>
            </a:lvl1pPr>
          </a:lstStyle>
          <a:p>
            <a:pPr lvl="0"/>
            <a:r>
              <a:rPr lang="ru-RU" noProof="0" smtClean="0"/>
              <a:t>Образец заголовка</a:t>
            </a:r>
          </a:p>
        </p:txBody>
      </p:sp>
      <p:sp>
        <p:nvSpPr>
          <p:cNvPr id="6167" name="Rectangle 23"/>
          <p:cNvSpPr>
            <a:spLocks noGrp="1" noChangeArrowheads="1"/>
          </p:cNvSpPr>
          <p:nvPr>
            <p:ph type="subTitle" sz="quarter" idx="1"/>
          </p:nvPr>
        </p:nvSpPr>
        <p:spPr>
          <a:xfrm>
            <a:off x="1371600" y="3429000"/>
            <a:ext cx="6400800" cy="1752600"/>
          </a:xfrm>
        </p:spPr>
        <p:txBody>
          <a:bodyPr/>
          <a:lstStyle>
            <a:lvl1pPr marL="0" indent="0" algn="ctr">
              <a:buFontTx/>
              <a:buNone/>
              <a:defRPr>
                <a:effectLst>
                  <a:outerShdw blurRad="38100" dist="38100" dir="2700000" algn="tl">
                    <a:srgbClr val="000000"/>
                  </a:outerShdw>
                </a:effectLst>
              </a:defRPr>
            </a:lvl1pPr>
          </a:lstStyle>
          <a:p>
            <a:pPr lvl="0"/>
            <a:r>
              <a:rPr lang="ru-RU" noProof="0" smtClean="0"/>
              <a:t>Образец подзаголовка</a:t>
            </a:r>
          </a:p>
        </p:txBody>
      </p:sp>
      <p:sp>
        <p:nvSpPr>
          <p:cNvPr id="24" name="Rectangle 24"/>
          <p:cNvSpPr>
            <a:spLocks noGrp="1" noChangeArrowheads="1"/>
          </p:cNvSpPr>
          <p:nvPr>
            <p:ph type="dt" sz="quarter" idx="10"/>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pPr>
              <a:defRPr/>
            </a:pPr>
            <a:endParaRPr lang="ru-RU"/>
          </a:p>
        </p:txBody>
      </p:sp>
      <p:sp>
        <p:nvSpPr>
          <p:cNvPr id="25" name="Rectangle 25"/>
          <p:cNvSpPr>
            <a:spLocks noGrp="1" noChangeArrowheads="1"/>
          </p:cNvSpPr>
          <p:nvPr>
            <p:ph type="sldNum" sz="quarter"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pPr>
              <a:defRPr/>
            </a:pPr>
            <a:fld id="{27B00C38-A908-4D3A-A299-6AC458AF3D20}" type="slidenum">
              <a:rPr lang="ru-RU"/>
              <a:pPr>
                <a:defRPr/>
              </a:pPr>
              <a:t>‹#›</a:t>
            </a:fld>
            <a:endParaRPr lang="ru-RU"/>
          </a:p>
        </p:txBody>
      </p:sp>
      <p:sp>
        <p:nvSpPr>
          <p:cNvPr id="26" name="Rectangle 26"/>
          <p:cNvSpPr>
            <a:spLocks noGrp="1" noChangeArrowheads="1"/>
          </p:cNvSpPr>
          <p:nvPr>
            <p:ph type="ftr"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pPr>
              <a:defRPr/>
            </a:pPr>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24"/>
          <p:cNvSpPr>
            <a:spLocks noGrp="1" noChangeArrowheads="1"/>
          </p:cNvSpPr>
          <p:nvPr>
            <p:ph type="dt" sz="half" idx="10"/>
          </p:nvPr>
        </p:nvSpPr>
        <p:spPr>
          <a:ln/>
        </p:spPr>
        <p:txBody>
          <a:bodyPr/>
          <a:lstStyle>
            <a:lvl1pPr>
              <a:defRPr/>
            </a:lvl1pPr>
          </a:lstStyle>
          <a:p>
            <a:pPr>
              <a:defRPr/>
            </a:pPr>
            <a:endParaRPr lang="ru-RU"/>
          </a:p>
        </p:txBody>
      </p:sp>
      <p:sp>
        <p:nvSpPr>
          <p:cNvPr id="5" name="Rectangle 25"/>
          <p:cNvSpPr>
            <a:spLocks noGrp="1" noChangeArrowheads="1"/>
          </p:cNvSpPr>
          <p:nvPr>
            <p:ph type="ftr" sz="quarter" idx="11"/>
          </p:nvPr>
        </p:nvSpPr>
        <p:spPr>
          <a:ln/>
        </p:spPr>
        <p:txBody>
          <a:bodyPr/>
          <a:lstStyle>
            <a:lvl1pPr>
              <a:defRPr/>
            </a:lvl1pPr>
          </a:lstStyle>
          <a:p>
            <a:pPr>
              <a:defRPr/>
            </a:pPr>
            <a:endParaRPr lang="ru-RU"/>
          </a:p>
        </p:txBody>
      </p:sp>
      <p:sp>
        <p:nvSpPr>
          <p:cNvPr id="6" name="Rectangle 26"/>
          <p:cNvSpPr>
            <a:spLocks noGrp="1" noChangeArrowheads="1"/>
          </p:cNvSpPr>
          <p:nvPr>
            <p:ph type="sldNum" sz="quarter" idx="12"/>
          </p:nvPr>
        </p:nvSpPr>
        <p:spPr>
          <a:ln/>
        </p:spPr>
        <p:txBody>
          <a:bodyPr/>
          <a:lstStyle>
            <a:lvl1pPr>
              <a:defRPr/>
            </a:lvl1pPr>
          </a:lstStyle>
          <a:p>
            <a:pPr>
              <a:defRPr/>
            </a:pPr>
            <a:fld id="{584FBB07-60B8-460E-A710-67D49CCE1CC0}"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28600"/>
            <a:ext cx="2057400" cy="58674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28600"/>
            <a:ext cx="6019800" cy="58674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24"/>
          <p:cNvSpPr>
            <a:spLocks noGrp="1" noChangeArrowheads="1"/>
          </p:cNvSpPr>
          <p:nvPr>
            <p:ph type="dt" sz="half" idx="10"/>
          </p:nvPr>
        </p:nvSpPr>
        <p:spPr>
          <a:ln/>
        </p:spPr>
        <p:txBody>
          <a:bodyPr/>
          <a:lstStyle>
            <a:lvl1pPr>
              <a:defRPr/>
            </a:lvl1pPr>
          </a:lstStyle>
          <a:p>
            <a:pPr>
              <a:defRPr/>
            </a:pPr>
            <a:endParaRPr lang="ru-RU"/>
          </a:p>
        </p:txBody>
      </p:sp>
      <p:sp>
        <p:nvSpPr>
          <p:cNvPr id="5" name="Rectangle 25"/>
          <p:cNvSpPr>
            <a:spLocks noGrp="1" noChangeArrowheads="1"/>
          </p:cNvSpPr>
          <p:nvPr>
            <p:ph type="ftr" sz="quarter" idx="11"/>
          </p:nvPr>
        </p:nvSpPr>
        <p:spPr>
          <a:ln/>
        </p:spPr>
        <p:txBody>
          <a:bodyPr/>
          <a:lstStyle>
            <a:lvl1pPr>
              <a:defRPr/>
            </a:lvl1pPr>
          </a:lstStyle>
          <a:p>
            <a:pPr>
              <a:defRPr/>
            </a:pPr>
            <a:endParaRPr lang="ru-RU"/>
          </a:p>
        </p:txBody>
      </p:sp>
      <p:sp>
        <p:nvSpPr>
          <p:cNvPr id="6" name="Rectangle 26"/>
          <p:cNvSpPr>
            <a:spLocks noGrp="1" noChangeArrowheads="1"/>
          </p:cNvSpPr>
          <p:nvPr>
            <p:ph type="sldNum" sz="quarter" idx="12"/>
          </p:nvPr>
        </p:nvSpPr>
        <p:spPr>
          <a:ln/>
        </p:spPr>
        <p:txBody>
          <a:bodyPr/>
          <a:lstStyle>
            <a:lvl1pPr>
              <a:defRPr/>
            </a:lvl1pPr>
          </a:lstStyle>
          <a:p>
            <a:pPr>
              <a:defRPr/>
            </a:pPr>
            <a:fld id="{A853ED1B-8520-4D1E-9836-595C4FEF47FA}"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24"/>
          <p:cNvSpPr>
            <a:spLocks noGrp="1" noChangeArrowheads="1"/>
          </p:cNvSpPr>
          <p:nvPr>
            <p:ph type="dt" sz="half" idx="10"/>
          </p:nvPr>
        </p:nvSpPr>
        <p:spPr>
          <a:ln/>
        </p:spPr>
        <p:txBody>
          <a:bodyPr/>
          <a:lstStyle>
            <a:lvl1pPr>
              <a:defRPr/>
            </a:lvl1pPr>
          </a:lstStyle>
          <a:p>
            <a:pPr>
              <a:defRPr/>
            </a:pPr>
            <a:endParaRPr lang="ru-RU"/>
          </a:p>
        </p:txBody>
      </p:sp>
      <p:sp>
        <p:nvSpPr>
          <p:cNvPr id="5" name="Rectangle 25"/>
          <p:cNvSpPr>
            <a:spLocks noGrp="1" noChangeArrowheads="1"/>
          </p:cNvSpPr>
          <p:nvPr>
            <p:ph type="ftr" sz="quarter" idx="11"/>
          </p:nvPr>
        </p:nvSpPr>
        <p:spPr>
          <a:ln/>
        </p:spPr>
        <p:txBody>
          <a:bodyPr/>
          <a:lstStyle>
            <a:lvl1pPr>
              <a:defRPr/>
            </a:lvl1pPr>
          </a:lstStyle>
          <a:p>
            <a:pPr>
              <a:defRPr/>
            </a:pPr>
            <a:endParaRPr lang="ru-RU"/>
          </a:p>
        </p:txBody>
      </p:sp>
      <p:sp>
        <p:nvSpPr>
          <p:cNvPr id="6" name="Rectangle 26"/>
          <p:cNvSpPr>
            <a:spLocks noGrp="1" noChangeArrowheads="1"/>
          </p:cNvSpPr>
          <p:nvPr>
            <p:ph type="sldNum" sz="quarter" idx="12"/>
          </p:nvPr>
        </p:nvSpPr>
        <p:spPr>
          <a:ln/>
        </p:spPr>
        <p:txBody>
          <a:bodyPr/>
          <a:lstStyle>
            <a:lvl1pPr>
              <a:defRPr/>
            </a:lvl1pPr>
          </a:lstStyle>
          <a:p>
            <a:pPr>
              <a:defRPr/>
            </a:pPr>
            <a:fld id="{6AE7AF50-294A-4336-B28B-4F7B7FD1ADF3}"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24"/>
          <p:cNvSpPr>
            <a:spLocks noGrp="1" noChangeArrowheads="1"/>
          </p:cNvSpPr>
          <p:nvPr>
            <p:ph type="dt" sz="half" idx="10"/>
          </p:nvPr>
        </p:nvSpPr>
        <p:spPr>
          <a:ln/>
        </p:spPr>
        <p:txBody>
          <a:bodyPr/>
          <a:lstStyle>
            <a:lvl1pPr>
              <a:defRPr/>
            </a:lvl1pPr>
          </a:lstStyle>
          <a:p>
            <a:pPr>
              <a:defRPr/>
            </a:pPr>
            <a:endParaRPr lang="ru-RU"/>
          </a:p>
        </p:txBody>
      </p:sp>
      <p:sp>
        <p:nvSpPr>
          <p:cNvPr id="5" name="Rectangle 25"/>
          <p:cNvSpPr>
            <a:spLocks noGrp="1" noChangeArrowheads="1"/>
          </p:cNvSpPr>
          <p:nvPr>
            <p:ph type="ftr" sz="quarter" idx="11"/>
          </p:nvPr>
        </p:nvSpPr>
        <p:spPr>
          <a:ln/>
        </p:spPr>
        <p:txBody>
          <a:bodyPr/>
          <a:lstStyle>
            <a:lvl1pPr>
              <a:defRPr/>
            </a:lvl1pPr>
          </a:lstStyle>
          <a:p>
            <a:pPr>
              <a:defRPr/>
            </a:pPr>
            <a:endParaRPr lang="ru-RU"/>
          </a:p>
        </p:txBody>
      </p:sp>
      <p:sp>
        <p:nvSpPr>
          <p:cNvPr id="6" name="Rectangle 26"/>
          <p:cNvSpPr>
            <a:spLocks noGrp="1" noChangeArrowheads="1"/>
          </p:cNvSpPr>
          <p:nvPr>
            <p:ph type="sldNum" sz="quarter" idx="12"/>
          </p:nvPr>
        </p:nvSpPr>
        <p:spPr>
          <a:ln/>
        </p:spPr>
        <p:txBody>
          <a:bodyPr/>
          <a:lstStyle>
            <a:lvl1pPr>
              <a:defRPr/>
            </a:lvl1pPr>
          </a:lstStyle>
          <a:p>
            <a:pPr>
              <a:defRPr/>
            </a:pPr>
            <a:fld id="{F3DA9D92-5F23-40B5-B544-F7A22985C2FC}"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24"/>
          <p:cNvSpPr>
            <a:spLocks noGrp="1" noChangeArrowheads="1"/>
          </p:cNvSpPr>
          <p:nvPr>
            <p:ph type="dt" sz="half" idx="10"/>
          </p:nvPr>
        </p:nvSpPr>
        <p:spPr>
          <a:ln/>
        </p:spPr>
        <p:txBody>
          <a:bodyPr/>
          <a:lstStyle>
            <a:lvl1pPr>
              <a:defRPr/>
            </a:lvl1pPr>
          </a:lstStyle>
          <a:p>
            <a:pPr>
              <a:defRPr/>
            </a:pPr>
            <a:endParaRPr lang="ru-RU"/>
          </a:p>
        </p:txBody>
      </p:sp>
      <p:sp>
        <p:nvSpPr>
          <p:cNvPr id="6" name="Rectangle 25"/>
          <p:cNvSpPr>
            <a:spLocks noGrp="1" noChangeArrowheads="1"/>
          </p:cNvSpPr>
          <p:nvPr>
            <p:ph type="ftr" sz="quarter" idx="11"/>
          </p:nvPr>
        </p:nvSpPr>
        <p:spPr>
          <a:ln/>
        </p:spPr>
        <p:txBody>
          <a:bodyPr/>
          <a:lstStyle>
            <a:lvl1pPr>
              <a:defRPr/>
            </a:lvl1pPr>
          </a:lstStyle>
          <a:p>
            <a:pPr>
              <a:defRPr/>
            </a:pPr>
            <a:endParaRPr lang="ru-RU"/>
          </a:p>
        </p:txBody>
      </p:sp>
      <p:sp>
        <p:nvSpPr>
          <p:cNvPr id="7" name="Rectangle 26"/>
          <p:cNvSpPr>
            <a:spLocks noGrp="1" noChangeArrowheads="1"/>
          </p:cNvSpPr>
          <p:nvPr>
            <p:ph type="sldNum" sz="quarter" idx="12"/>
          </p:nvPr>
        </p:nvSpPr>
        <p:spPr>
          <a:ln/>
        </p:spPr>
        <p:txBody>
          <a:bodyPr/>
          <a:lstStyle>
            <a:lvl1pPr>
              <a:defRPr/>
            </a:lvl1pPr>
          </a:lstStyle>
          <a:p>
            <a:pPr>
              <a:defRPr/>
            </a:pPr>
            <a:fld id="{D7B0D358-605A-401D-A705-5D15C525397D}"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24"/>
          <p:cNvSpPr>
            <a:spLocks noGrp="1" noChangeArrowheads="1"/>
          </p:cNvSpPr>
          <p:nvPr>
            <p:ph type="dt" sz="half" idx="10"/>
          </p:nvPr>
        </p:nvSpPr>
        <p:spPr>
          <a:ln/>
        </p:spPr>
        <p:txBody>
          <a:bodyPr/>
          <a:lstStyle>
            <a:lvl1pPr>
              <a:defRPr/>
            </a:lvl1pPr>
          </a:lstStyle>
          <a:p>
            <a:pPr>
              <a:defRPr/>
            </a:pPr>
            <a:endParaRPr lang="ru-RU"/>
          </a:p>
        </p:txBody>
      </p:sp>
      <p:sp>
        <p:nvSpPr>
          <p:cNvPr id="8" name="Rectangle 25"/>
          <p:cNvSpPr>
            <a:spLocks noGrp="1" noChangeArrowheads="1"/>
          </p:cNvSpPr>
          <p:nvPr>
            <p:ph type="ftr" sz="quarter" idx="11"/>
          </p:nvPr>
        </p:nvSpPr>
        <p:spPr>
          <a:ln/>
        </p:spPr>
        <p:txBody>
          <a:bodyPr/>
          <a:lstStyle>
            <a:lvl1pPr>
              <a:defRPr/>
            </a:lvl1pPr>
          </a:lstStyle>
          <a:p>
            <a:pPr>
              <a:defRPr/>
            </a:pPr>
            <a:endParaRPr lang="ru-RU"/>
          </a:p>
        </p:txBody>
      </p:sp>
      <p:sp>
        <p:nvSpPr>
          <p:cNvPr id="9" name="Rectangle 26"/>
          <p:cNvSpPr>
            <a:spLocks noGrp="1" noChangeArrowheads="1"/>
          </p:cNvSpPr>
          <p:nvPr>
            <p:ph type="sldNum" sz="quarter" idx="12"/>
          </p:nvPr>
        </p:nvSpPr>
        <p:spPr>
          <a:ln/>
        </p:spPr>
        <p:txBody>
          <a:bodyPr/>
          <a:lstStyle>
            <a:lvl1pPr>
              <a:defRPr/>
            </a:lvl1pPr>
          </a:lstStyle>
          <a:p>
            <a:pPr>
              <a:defRPr/>
            </a:pPr>
            <a:fld id="{25743830-9A0A-4477-8A4E-86D782AC3DBF}"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24"/>
          <p:cNvSpPr>
            <a:spLocks noGrp="1" noChangeArrowheads="1"/>
          </p:cNvSpPr>
          <p:nvPr>
            <p:ph type="dt" sz="half" idx="10"/>
          </p:nvPr>
        </p:nvSpPr>
        <p:spPr>
          <a:ln/>
        </p:spPr>
        <p:txBody>
          <a:bodyPr/>
          <a:lstStyle>
            <a:lvl1pPr>
              <a:defRPr/>
            </a:lvl1pPr>
          </a:lstStyle>
          <a:p>
            <a:pPr>
              <a:defRPr/>
            </a:pPr>
            <a:endParaRPr lang="ru-RU"/>
          </a:p>
        </p:txBody>
      </p:sp>
      <p:sp>
        <p:nvSpPr>
          <p:cNvPr id="4" name="Rectangle 25"/>
          <p:cNvSpPr>
            <a:spLocks noGrp="1" noChangeArrowheads="1"/>
          </p:cNvSpPr>
          <p:nvPr>
            <p:ph type="ftr" sz="quarter" idx="11"/>
          </p:nvPr>
        </p:nvSpPr>
        <p:spPr>
          <a:ln/>
        </p:spPr>
        <p:txBody>
          <a:bodyPr/>
          <a:lstStyle>
            <a:lvl1pPr>
              <a:defRPr/>
            </a:lvl1pPr>
          </a:lstStyle>
          <a:p>
            <a:pPr>
              <a:defRPr/>
            </a:pPr>
            <a:endParaRPr lang="ru-RU"/>
          </a:p>
        </p:txBody>
      </p:sp>
      <p:sp>
        <p:nvSpPr>
          <p:cNvPr id="5" name="Rectangle 26"/>
          <p:cNvSpPr>
            <a:spLocks noGrp="1" noChangeArrowheads="1"/>
          </p:cNvSpPr>
          <p:nvPr>
            <p:ph type="sldNum" sz="quarter" idx="12"/>
          </p:nvPr>
        </p:nvSpPr>
        <p:spPr>
          <a:ln/>
        </p:spPr>
        <p:txBody>
          <a:bodyPr/>
          <a:lstStyle>
            <a:lvl1pPr>
              <a:defRPr/>
            </a:lvl1pPr>
          </a:lstStyle>
          <a:p>
            <a:pPr>
              <a:defRPr/>
            </a:pPr>
            <a:fld id="{D86F9912-A755-445C-884B-B8E2A7D1360A}"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24"/>
          <p:cNvSpPr>
            <a:spLocks noGrp="1" noChangeArrowheads="1"/>
          </p:cNvSpPr>
          <p:nvPr>
            <p:ph type="dt" sz="half" idx="10"/>
          </p:nvPr>
        </p:nvSpPr>
        <p:spPr>
          <a:ln/>
        </p:spPr>
        <p:txBody>
          <a:bodyPr/>
          <a:lstStyle>
            <a:lvl1pPr>
              <a:defRPr/>
            </a:lvl1pPr>
          </a:lstStyle>
          <a:p>
            <a:pPr>
              <a:defRPr/>
            </a:pPr>
            <a:endParaRPr lang="ru-RU"/>
          </a:p>
        </p:txBody>
      </p:sp>
      <p:sp>
        <p:nvSpPr>
          <p:cNvPr id="3" name="Rectangle 25"/>
          <p:cNvSpPr>
            <a:spLocks noGrp="1" noChangeArrowheads="1"/>
          </p:cNvSpPr>
          <p:nvPr>
            <p:ph type="ftr" sz="quarter" idx="11"/>
          </p:nvPr>
        </p:nvSpPr>
        <p:spPr>
          <a:ln/>
        </p:spPr>
        <p:txBody>
          <a:bodyPr/>
          <a:lstStyle>
            <a:lvl1pPr>
              <a:defRPr/>
            </a:lvl1pPr>
          </a:lstStyle>
          <a:p>
            <a:pPr>
              <a:defRPr/>
            </a:pPr>
            <a:endParaRPr lang="ru-RU"/>
          </a:p>
        </p:txBody>
      </p:sp>
      <p:sp>
        <p:nvSpPr>
          <p:cNvPr id="4" name="Rectangle 26"/>
          <p:cNvSpPr>
            <a:spLocks noGrp="1" noChangeArrowheads="1"/>
          </p:cNvSpPr>
          <p:nvPr>
            <p:ph type="sldNum" sz="quarter" idx="12"/>
          </p:nvPr>
        </p:nvSpPr>
        <p:spPr>
          <a:ln/>
        </p:spPr>
        <p:txBody>
          <a:bodyPr/>
          <a:lstStyle>
            <a:lvl1pPr>
              <a:defRPr/>
            </a:lvl1pPr>
          </a:lstStyle>
          <a:p>
            <a:pPr>
              <a:defRPr/>
            </a:pPr>
            <a:fld id="{18871D8B-0E51-40FA-AC94-40B713B92656}"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24"/>
          <p:cNvSpPr>
            <a:spLocks noGrp="1" noChangeArrowheads="1"/>
          </p:cNvSpPr>
          <p:nvPr>
            <p:ph type="dt" sz="half" idx="10"/>
          </p:nvPr>
        </p:nvSpPr>
        <p:spPr>
          <a:ln/>
        </p:spPr>
        <p:txBody>
          <a:bodyPr/>
          <a:lstStyle>
            <a:lvl1pPr>
              <a:defRPr/>
            </a:lvl1pPr>
          </a:lstStyle>
          <a:p>
            <a:pPr>
              <a:defRPr/>
            </a:pPr>
            <a:endParaRPr lang="ru-RU"/>
          </a:p>
        </p:txBody>
      </p:sp>
      <p:sp>
        <p:nvSpPr>
          <p:cNvPr id="6" name="Rectangle 25"/>
          <p:cNvSpPr>
            <a:spLocks noGrp="1" noChangeArrowheads="1"/>
          </p:cNvSpPr>
          <p:nvPr>
            <p:ph type="ftr" sz="quarter" idx="11"/>
          </p:nvPr>
        </p:nvSpPr>
        <p:spPr>
          <a:ln/>
        </p:spPr>
        <p:txBody>
          <a:bodyPr/>
          <a:lstStyle>
            <a:lvl1pPr>
              <a:defRPr/>
            </a:lvl1pPr>
          </a:lstStyle>
          <a:p>
            <a:pPr>
              <a:defRPr/>
            </a:pPr>
            <a:endParaRPr lang="ru-RU"/>
          </a:p>
        </p:txBody>
      </p:sp>
      <p:sp>
        <p:nvSpPr>
          <p:cNvPr id="7" name="Rectangle 26"/>
          <p:cNvSpPr>
            <a:spLocks noGrp="1" noChangeArrowheads="1"/>
          </p:cNvSpPr>
          <p:nvPr>
            <p:ph type="sldNum" sz="quarter" idx="12"/>
          </p:nvPr>
        </p:nvSpPr>
        <p:spPr>
          <a:ln/>
        </p:spPr>
        <p:txBody>
          <a:bodyPr/>
          <a:lstStyle>
            <a:lvl1pPr>
              <a:defRPr/>
            </a:lvl1pPr>
          </a:lstStyle>
          <a:p>
            <a:pPr>
              <a:defRPr/>
            </a:pPr>
            <a:fld id="{CEBF51B2-501E-4CA3-81D5-F755E17AADCC}"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24"/>
          <p:cNvSpPr>
            <a:spLocks noGrp="1" noChangeArrowheads="1"/>
          </p:cNvSpPr>
          <p:nvPr>
            <p:ph type="dt" sz="half" idx="10"/>
          </p:nvPr>
        </p:nvSpPr>
        <p:spPr>
          <a:ln/>
        </p:spPr>
        <p:txBody>
          <a:bodyPr/>
          <a:lstStyle>
            <a:lvl1pPr>
              <a:defRPr/>
            </a:lvl1pPr>
          </a:lstStyle>
          <a:p>
            <a:pPr>
              <a:defRPr/>
            </a:pPr>
            <a:endParaRPr lang="ru-RU"/>
          </a:p>
        </p:txBody>
      </p:sp>
      <p:sp>
        <p:nvSpPr>
          <p:cNvPr id="6" name="Rectangle 25"/>
          <p:cNvSpPr>
            <a:spLocks noGrp="1" noChangeArrowheads="1"/>
          </p:cNvSpPr>
          <p:nvPr>
            <p:ph type="ftr" sz="quarter" idx="11"/>
          </p:nvPr>
        </p:nvSpPr>
        <p:spPr>
          <a:ln/>
        </p:spPr>
        <p:txBody>
          <a:bodyPr/>
          <a:lstStyle>
            <a:lvl1pPr>
              <a:defRPr/>
            </a:lvl1pPr>
          </a:lstStyle>
          <a:p>
            <a:pPr>
              <a:defRPr/>
            </a:pPr>
            <a:endParaRPr lang="ru-RU"/>
          </a:p>
        </p:txBody>
      </p:sp>
      <p:sp>
        <p:nvSpPr>
          <p:cNvPr id="7" name="Rectangle 26"/>
          <p:cNvSpPr>
            <a:spLocks noGrp="1" noChangeArrowheads="1"/>
          </p:cNvSpPr>
          <p:nvPr>
            <p:ph type="sldNum" sz="quarter" idx="12"/>
          </p:nvPr>
        </p:nvSpPr>
        <p:spPr>
          <a:ln/>
        </p:spPr>
        <p:txBody>
          <a:bodyPr/>
          <a:lstStyle>
            <a:lvl1pPr>
              <a:defRPr/>
            </a:lvl1pPr>
          </a:lstStyle>
          <a:p>
            <a:pPr>
              <a:defRPr/>
            </a:pPr>
            <a:fld id="{2D5F1DA9-33AD-40C2-AC08-1F389AC61EE6}"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8000"/>
            <a:chOff x="0" y="0"/>
            <a:chExt cx="5760" cy="4320"/>
          </a:xfrm>
        </p:grpSpPr>
        <p:sp>
          <p:nvSpPr>
            <p:cNvPr id="1049" name="Freeform 3"/>
            <p:cNvSpPr>
              <a:spLocks/>
            </p:cNvSpPr>
            <p:nvPr/>
          </p:nvSpPr>
          <p:spPr bwMode="hidden">
            <a:xfrm>
              <a:off x="0" y="3072"/>
              <a:ext cx="5760" cy="1248"/>
            </a:xfrm>
            <a:custGeom>
              <a:avLst/>
              <a:gdLst>
                <a:gd name="T0" fmla="*/ 5505 w 6027"/>
                <a:gd name="T1" fmla="*/ 678 h 2296"/>
                <a:gd name="T2" fmla="*/ 0 w 6027"/>
                <a:gd name="T3" fmla="*/ 678 h 2296"/>
                <a:gd name="T4" fmla="*/ 0 w 6027"/>
                <a:gd name="T5" fmla="*/ 0 h 2296"/>
                <a:gd name="T6" fmla="*/ 5505 w 6027"/>
                <a:gd name="T7" fmla="*/ 0 h 2296"/>
                <a:gd name="T8" fmla="*/ 5505 w 6027"/>
                <a:gd name="T9" fmla="*/ 678 h 2296"/>
                <a:gd name="T10" fmla="*/ 5505 w 6027"/>
                <a:gd name="T11" fmla="*/ 678 h 229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ru-RU"/>
            </a:p>
          </p:txBody>
        </p:sp>
        <p:sp>
          <p:nvSpPr>
            <p:cNvPr id="5124" name="Freeform 4"/>
            <p:cNvSpPr>
              <a:spLocks/>
            </p:cNvSpPr>
            <p:nvPr/>
          </p:nvSpPr>
          <p:spPr bwMode="hidden">
            <a:xfrm>
              <a:off x="0" y="0"/>
              <a:ext cx="5760" cy="3072"/>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Lst>
              <a:ahLst/>
              <a:cxnLst>
                <a:cxn ang="0">
                  <a:pos x="T0" y="T1"/>
                </a:cxn>
                <a:cxn ang="0">
                  <a:pos x="T2" y="T3"/>
                </a:cxn>
                <a:cxn ang="0">
                  <a:pos x="T4" y="T5"/>
                </a:cxn>
                <a:cxn ang="0">
                  <a:pos x="T6" y="T7"/>
                </a:cxn>
                <a:cxn ang="0">
                  <a:pos x="T8" y="T9"/>
                </a:cxn>
                <a:cxn ang="0">
                  <a:pos x="T10" y="T11"/>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defRPr/>
              </a:pPr>
              <a:endParaRPr lang="ru-RU"/>
            </a:p>
          </p:txBody>
        </p:sp>
      </p:grpSp>
      <p:sp>
        <p:nvSpPr>
          <p:cNvPr id="1027" name="Freeform 5"/>
          <p:cNvSpPr>
            <a:spLocks/>
          </p:cNvSpPr>
          <p:nvPr/>
        </p:nvSpPr>
        <p:spPr bwMode="hidden">
          <a:xfrm>
            <a:off x="6248400" y="6262688"/>
            <a:ext cx="2895600" cy="609600"/>
          </a:xfrm>
          <a:custGeom>
            <a:avLst/>
            <a:gdLst>
              <a:gd name="T0" fmla="*/ 1458681169 w 5748"/>
              <a:gd name="T1" fmla="*/ 1510618537 h 246"/>
              <a:gd name="T2" fmla="*/ 0 w 5748"/>
              <a:gd name="T3" fmla="*/ 1510618537 h 246"/>
              <a:gd name="T4" fmla="*/ 0 w 5748"/>
              <a:gd name="T5" fmla="*/ 0 h 246"/>
              <a:gd name="T6" fmla="*/ 1458681169 w 5748"/>
              <a:gd name="T7" fmla="*/ 0 h 246"/>
              <a:gd name="T8" fmla="*/ 1458681169 w 5748"/>
              <a:gd name="T9" fmla="*/ 1510618537 h 246"/>
              <a:gd name="T10" fmla="*/ 1458681169 w 5748"/>
              <a:gd name="T11" fmla="*/ 1510618537 h 24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8" h="246">
                <a:moveTo>
                  <a:pt x="5748" y="246"/>
                </a:moveTo>
                <a:lnTo>
                  <a:pt x="0" y="246"/>
                </a:lnTo>
                <a:lnTo>
                  <a:pt x="0" y="0"/>
                </a:lnTo>
                <a:lnTo>
                  <a:pt x="5748" y="0"/>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endParaRPr lang="ru-RU"/>
          </a:p>
        </p:txBody>
      </p:sp>
      <p:grpSp>
        <p:nvGrpSpPr>
          <p:cNvPr id="1028" name="Group 6"/>
          <p:cNvGrpSpPr>
            <a:grpSpLocks/>
          </p:cNvGrpSpPr>
          <p:nvPr/>
        </p:nvGrpSpPr>
        <p:grpSpPr bwMode="auto">
          <a:xfrm>
            <a:off x="0" y="6019800"/>
            <a:ext cx="7848600" cy="857250"/>
            <a:chOff x="0" y="3792"/>
            <a:chExt cx="4944" cy="540"/>
          </a:xfrm>
        </p:grpSpPr>
        <p:sp>
          <p:nvSpPr>
            <p:cNvPr id="5127" name="Freeform 7"/>
            <p:cNvSpPr>
              <a:spLocks/>
            </p:cNvSpPr>
            <p:nvPr userDrawn="1"/>
          </p:nvSpPr>
          <p:spPr bwMode="ltGray">
            <a:xfrm>
              <a:off x="1488" y="3792"/>
              <a:ext cx="3240" cy="536"/>
            </a:xfrm>
            <a:custGeom>
              <a:avLst/>
              <a:gdLst>
                <a:gd name="T0" fmla="*/ 3132 w 3240"/>
                <a:gd name="T1" fmla="*/ 469 h 536"/>
                <a:gd name="T2" fmla="*/ 2995 w 3240"/>
                <a:gd name="T3" fmla="*/ 395 h 536"/>
                <a:gd name="T4" fmla="*/ 2911 w 3240"/>
                <a:gd name="T5" fmla="*/ 375 h 536"/>
                <a:gd name="T6" fmla="*/ 2678 w 3240"/>
                <a:gd name="T7" fmla="*/ 228 h 536"/>
                <a:gd name="T8" fmla="*/ 2553 w 3240"/>
                <a:gd name="T9" fmla="*/ 74 h 536"/>
                <a:gd name="T10" fmla="*/ 2457 w 3240"/>
                <a:gd name="T11" fmla="*/ 7 h 536"/>
                <a:gd name="T12" fmla="*/ 2403 w 3240"/>
                <a:gd name="T13" fmla="*/ 47 h 536"/>
                <a:gd name="T14" fmla="*/ 2289 w 3240"/>
                <a:gd name="T15" fmla="*/ 74 h 536"/>
                <a:gd name="T16" fmla="*/ 2134 w 3240"/>
                <a:gd name="T17" fmla="*/ 74 h 536"/>
                <a:gd name="T18" fmla="*/ 2044 w 3240"/>
                <a:gd name="T19" fmla="*/ 128 h 536"/>
                <a:gd name="T20" fmla="*/ 1775 w 3240"/>
                <a:gd name="T21" fmla="*/ 222 h 536"/>
                <a:gd name="T22" fmla="*/ 1602 w 3240"/>
                <a:gd name="T23" fmla="*/ 181 h 536"/>
                <a:gd name="T24" fmla="*/ 1560 w 3240"/>
                <a:gd name="T25" fmla="*/ 101 h 536"/>
                <a:gd name="T26" fmla="*/ 1542 w 3240"/>
                <a:gd name="T27" fmla="*/ 87 h 536"/>
                <a:gd name="T28" fmla="*/ 1446 w 3240"/>
                <a:gd name="T29" fmla="*/ 60 h 536"/>
                <a:gd name="T30" fmla="*/ 1375 w 3240"/>
                <a:gd name="T31" fmla="*/ 74 h 536"/>
                <a:gd name="T32" fmla="*/ 1309 w 3240"/>
                <a:gd name="T33" fmla="*/ 87 h 536"/>
                <a:gd name="T34" fmla="*/ 1243 w 3240"/>
                <a:gd name="T35" fmla="*/ 13 h 536"/>
                <a:gd name="T36" fmla="*/ 1225 w 3240"/>
                <a:gd name="T37" fmla="*/ 0 h 536"/>
                <a:gd name="T38" fmla="*/ 1189 w 3240"/>
                <a:gd name="T39" fmla="*/ 0 h 536"/>
                <a:gd name="T40" fmla="*/ 1106 w 3240"/>
                <a:gd name="T41" fmla="*/ 34 h 536"/>
                <a:gd name="T42" fmla="*/ 1106 w 3240"/>
                <a:gd name="T43" fmla="*/ 34 h 536"/>
                <a:gd name="T44" fmla="*/ 1094 w 3240"/>
                <a:gd name="T45" fmla="*/ 40 h 536"/>
                <a:gd name="T46" fmla="*/ 1070 w 3240"/>
                <a:gd name="T47" fmla="*/ 54 h 536"/>
                <a:gd name="T48" fmla="*/ 1034 w 3240"/>
                <a:gd name="T49" fmla="*/ 74 h 536"/>
                <a:gd name="T50" fmla="*/ 1004 w 3240"/>
                <a:gd name="T51" fmla="*/ 74 h 536"/>
                <a:gd name="T52" fmla="*/ 986 w 3240"/>
                <a:gd name="T53" fmla="*/ 74 h 536"/>
                <a:gd name="T54" fmla="*/ 956 w 3240"/>
                <a:gd name="T55" fmla="*/ 81 h 536"/>
                <a:gd name="T56" fmla="*/ 920 w 3240"/>
                <a:gd name="T57" fmla="*/ 94 h 536"/>
                <a:gd name="T58" fmla="*/ 884 w 3240"/>
                <a:gd name="T59" fmla="*/ 107 h 536"/>
                <a:gd name="T60" fmla="*/ 843 w 3240"/>
                <a:gd name="T61" fmla="*/ 128 h 536"/>
                <a:gd name="T62" fmla="*/ 813 w 3240"/>
                <a:gd name="T63" fmla="*/ 141 h 536"/>
                <a:gd name="T64" fmla="*/ 789 w 3240"/>
                <a:gd name="T65" fmla="*/ 148 h 536"/>
                <a:gd name="T66" fmla="*/ 783 w 3240"/>
                <a:gd name="T67" fmla="*/ 154 h 536"/>
                <a:gd name="T68" fmla="*/ 556 w 3240"/>
                <a:gd name="T69" fmla="*/ 228 h 536"/>
                <a:gd name="T70" fmla="*/ 394 w 3240"/>
                <a:gd name="T71" fmla="*/ 294 h 536"/>
                <a:gd name="T72" fmla="*/ 107 w 3240"/>
                <a:gd name="T73" fmla="*/ 462 h 536"/>
                <a:gd name="T74" fmla="*/ 0 w 3240"/>
                <a:gd name="T75" fmla="*/ 536 h 536"/>
                <a:gd name="T76" fmla="*/ 3240 w 3240"/>
                <a:gd name="T77" fmla="*/ 536 h 536"/>
                <a:gd name="T78" fmla="*/ 3132 w 3240"/>
                <a:gd name="T79" fmla="*/ 469 h 536"/>
                <a:gd name="T80" fmla="*/ 3132 w 3240"/>
                <a:gd name="T81" fmla="*/ 469 h 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defRPr/>
              </a:pPr>
              <a:endParaRPr lang="ru-RU"/>
            </a:p>
          </p:txBody>
        </p:sp>
        <p:grpSp>
          <p:nvGrpSpPr>
            <p:cNvPr id="1042" name="Group 8"/>
            <p:cNvGrpSpPr>
              <a:grpSpLocks/>
            </p:cNvGrpSpPr>
            <p:nvPr userDrawn="1"/>
          </p:nvGrpSpPr>
          <p:grpSpPr bwMode="auto">
            <a:xfrm>
              <a:off x="2486" y="3792"/>
              <a:ext cx="2458" cy="540"/>
              <a:chOff x="2486" y="3792"/>
              <a:chExt cx="2458" cy="540"/>
            </a:xfrm>
          </p:grpSpPr>
          <p:sp>
            <p:nvSpPr>
              <p:cNvPr id="1044" name="Freeform 9"/>
              <p:cNvSpPr>
                <a:spLocks/>
              </p:cNvSpPr>
              <p:nvPr userDrawn="1"/>
            </p:nvSpPr>
            <p:spPr bwMode="ltGray">
              <a:xfrm>
                <a:off x="3948" y="3799"/>
                <a:ext cx="996" cy="533"/>
              </a:xfrm>
              <a:custGeom>
                <a:avLst/>
                <a:gdLst>
                  <a:gd name="T0" fmla="*/ 636 w 996"/>
                  <a:gd name="T1" fmla="*/ 373 h 533"/>
                  <a:gd name="T2" fmla="*/ 495 w 996"/>
                  <a:gd name="T3" fmla="*/ 370 h 533"/>
                  <a:gd name="T4" fmla="*/ 280 w 996"/>
                  <a:gd name="T5" fmla="*/ 249 h 533"/>
                  <a:gd name="T6" fmla="*/ 127 w 996"/>
                  <a:gd name="T7" fmla="*/ 66 h 533"/>
                  <a:gd name="T8" fmla="*/ 0 w 996"/>
                  <a:gd name="T9" fmla="*/ 0 h 533"/>
                  <a:gd name="T10" fmla="*/ 22 w 996"/>
                  <a:gd name="T11" fmla="*/ 26 h 533"/>
                  <a:gd name="T12" fmla="*/ 0 w 996"/>
                  <a:gd name="T13" fmla="*/ 65 h 533"/>
                  <a:gd name="T14" fmla="*/ 30 w 996"/>
                  <a:gd name="T15" fmla="*/ 119 h 533"/>
                  <a:gd name="T16" fmla="*/ 75 w 996"/>
                  <a:gd name="T17" fmla="*/ 243 h 533"/>
                  <a:gd name="T18" fmla="*/ 45 w 996"/>
                  <a:gd name="T19" fmla="*/ 422 h 533"/>
                  <a:gd name="T20" fmla="*/ 200 w 996"/>
                  <a:gd name="T21" fmla="*/ 329 h 533"/>
                  <a:gd name="T22" fmla="*/ 612 w 996"/>
                  <a:gd name="T23" fmla="*/ 533 h 533"/>
                  <a:gd name="T24" fmla="*/ 996 w 996"/>
                  <a:gd name="T25" fmla="*/ 529 h 533"/>
                  <a:gd name="T26" fmla="*/ 828 w 996"/>
                  <a:gd name="T27" fmla="*/ 473 h 533"/>
                  <a:gd name="T28" fmla="*/ 636 w 996"/>
                  <a:gd name="T29" fmla="*/ 373 h 53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endParaRPr lang="ru-RU"/>
              </a:p>
            </p:txBody>
          </p:sp>
          <p:sp>
            <p:nvSpPr>
              <p:cNvPr id="1045" name="Freeform 10"/>
              <p:cNvSpPr>
                <a:spLocks/>
              </p:cNvSpPr>
              <p:nvPr userDrawn="1"/>
            </p:nvSpPr>
            <p:spPr bwMode="ltGray">
              <a:xfrm>
                <a:off x="2677" y="3792"/>
                <a:ext cx="186" cy="395"/>
              </a:xfrm>
              <a:custGeom>
                <a:avLst/>
                <a:gdLst>
                  <a:gd name="T0" fmla="*/ 36 w 186"/>
                  <a:gd name="T1" fmla="*/ 0 h 353"/>
                  <a:gd name="T2" fmla="*/ 54 w 186"/>
                  <a:gd name="T3" fmla="*/ 22 h 353"/>
                  <a:gd name="T4" fmla="*/ 24 w 186"/>
                  <a:gd name="T5" fmla="*/ 38 h 353"/>
                  <a:gd name="T6" fmla="*/ 18 w 186"/>
                  <a:gd name="T7" fmla="*/ 83 h 353"/>
                  <a:gd name="T8" fmla="*/ 42 w 186"/>
                  <a:gd name="T9" fmla="*/ 143 h 353"/>
                  <a:gd name="T10" fmla="*/ 48 w 186"/>
                  <a:gd name="T11" fmla="*/ 203 h 353"/>
                  <a:gd name="T12" fmla="*/ 0 w 186"/>
                  <a:gd name="T13" fmla="*/ 442 h 353"/>
                  <a:gd name="T14" fmla="*/ 54 w 186"/>
                  <a:gd name="T15" fmla="*/ 292 h 353"/>
                  <a:gd name="T16" fmla="*/ 84 w 186"/>
                  <a:gd name="T17" fmla="*/ 271 h 353"/>
                  <a:gd name="T18" fmla="*/ 126 w 186"/>
                  <a:gd name="T19" fmla="*/ 158 h 353"/>
                  <a:gd name="T20" fmla="*/ 144 w 186"/>
                  <a:gd name="T21" fmla="*/ 150 h 353"/>
                  <a:gd name="T22" fmla="*/ 144 w 186"/>
                  <a:gd name="T23" fmla="*/ 113 h 353"/>
                  <a:gd name="T24" fmla="*/ 186 w 186"/>
                  <a:gd name="T25" fmla="*/ 83 h 353"/>
                  <a:gd name="T26" fmla="*/ 162 w 186"/>
                  <a:gd name="T27" fmla="*/ 75 h 353"/>
                  <a:gd name="T28" fmla="*/ 36 w 186"/>
                  <a:gd name="T29" fmla="*/ 0 h 353"/>
                  <a:gd name="T30" fmla="*/ 36 w 186"/>
                  <a:gd name="T31" fmla="*/ 0 h 35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close/>
                  </a:path>
                </a:pathLst>
              </a:custGeom>
              <a:solidFill>
                <a:schemeClr val="bg2"/>
              </a:solidFill>
              <a:ln w="9525">
                <a:noFill/>
                <a:round/>
                <a:headEnd/>
                <a:tailEnd/>
              </a:ln>
            </p:spPr>
            <p:txBody>
              <a:bodyPr/>
              <a:lstStyle/>
              <a:p>
                <a:endParaRPr lang="ru-RU"/>
              </a:p>
            </p:txBody>
          </p:sp>
          <p:sp>
            <p:nvSpPr>
              <p:cNvPr id="1046" name="Freeform 11"/>
              <p:cNvSpPr>
                <a:spLocks/>
              </p:cNvSpPr>
              <p:nvPr userDrawn="1"/>
            </p:nvSpPr>
            <p:spPr bwMode="ltGray">
              <a:xfrm>
                <a:off x="3030" y="3893"/>
                <a:ext cx="378" cy="271"/>
              </a:xfrm>
              <a:custGeom>
                <a:avLst/>
                <a:gdLst>
                  <a:gd name="T0" fmla="*/ 18 w 378"/>
                  <a:gd name="T1" fmla="*/ 0 h 271"/>
                  <a:gd name="T2" fmla="*/ 12 w 378"/>
                  <a:gd name="T3" fmla="*/ 13 h 271"/>
                  <a:gd name="T4" fmla="*/ 0 w 378"/>
                  <a:gd name="T5" fmla="*/ 40 h 271"/>
                  <a:gd name="T6" fmla="*/ 60 w 378"/>
                  <a:gd name="T7" fmla="*/ 121 h 271"/>
                  <a:gd name="T8" fmla="*/ 310 w 378"/>
                  <a:gd name="T9" fmla="*/ 271 h 271"/>
                  <a:gd name="T10" fmla="*/ 290 w 378"/>
                  <a:gd name="T11" fmla="*/ 139 h 271"/>
                  <a:gd name="T12" fmla="*/ 378 w 378"/>
                  <a:gd name="T13" fmla="*/ 76 h 271"/>
                  <a:gd name="T14" fmla="*/ 251 w 378"/>
                  <a:gd name="T15" fmla="*/ 94 h 271"/>
                  <a:gd name="T16" fmla="*/ 90 w 378"/>
                  <a:gd name="T17" fmla="*/ 54 h 271"/>
                  <a:gd name="T18" fmla="*/ 18 w 378"/>
                  <a:gd name="T19" fmla="*/ 0 h 271"/>
                  <a:gd name="T20" fmla="*/ 18 w 378"/>
                  <a:gd name="T21" fmla="*/ 0 h 27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close/>
                  </a:path>
                </a:pathLst>
              </a:custGeom>
              <a:solidFill>
                <a:schemeClr val="bg2"/>
              </a:solidFill>
              <a:ln w="9525">
                <a:noFill/>
                <a:round/>
                <a:headEnd/>
                <a:tailEnd/>
              </a:ln>
            </p:spPr>
            <p:txBody>
              <a:bodyPr/>
              <a:lstStyle/>
              <a:p>
                <a:endParaRPr lang="ru-RU"/>
              </a:p>
            </p:txBody>
          </p:sp>
          <p:sp>
            <p:nvSpPr>
              <p:cNvPr id="1047" name="Freeform 12"/>
              <p:cNvSpPr>
                <a:spLocks/>
              </p:cNvSpPr>
              <p:nvPr userDrawn="1"/>
            </p:nvSpPr>
            <p:spPr bwMode="ltGray">
              <a:xfrm>
                <a:off x="3628" y="3866"/>
                <a:ext cx="155" cy="74"/>
              </a:xfrm>
              <a:custGeom>
                <a:avLst/>
                <a:gdLst>
                  <a:gd name="T0" fmla="*/ 114 w 155"/>
                  <a:gd name="T1" fmla="*/ 0 h 66"/>
                  <a:gd name="T2" fmla="*/ 0 w 155"/>
                  <a:gd name="T3" fmla="*/ 0 h 66"/>
                  <a:gd name="T4" fmla="*/ 0 w 155"/>
                  <a:gd name="T5" fmla="*/ 0 h 66"/>
                  <a:gd name="T6" fmla="*/ 6 w 155"/>
                  <a:gd name="T7" fmla="*/ 8 h 66"/>
                  <a:gd name="T8" fmla="*/ 6 w 155"/>
                  <a:gd name="T9" fmla="*/ 22 h 66"/>
                  <a:gd name="T10" fmla="*/ 0 w 155"/>
                  <a:gd name="T11" fmla="*/ 30 h 66"/>
                  <a:gd name="T12" fmla="*/ 78 w 155"/>
                  <a:gd name="T13" fmla="*/ 75 h 66"/>
                  <a:gd name="T14" fmla="*/ 96 w 155"/>
                  <a:gd name="T15" fmla="*/ 53 h 66"/>
                  <a:gd name="T16" fmla="*/ 155 w 155"/>
                  <a:gd name="T17" fmla="*/ 83 h 66"/>
                  <a:gd name="T18" fmla="*/ 126 w 155"/>
                  <a:gd name="T19" fmla="*/ 30 h 66"/>
                  <a:gd name="T20" fmla="*/ 149 w 155"/>
                  <a:gd name="T21" fmla="*/ 0 h 66"/>
                  <a:gd name="T22" fmla="*/ 114 w 155"/>
                  <a:gd name="T23" fmla="*/ 0 h 66"/>
                  <a:gd name="T24" fmla="*/ 114 w 155"/>
                  <a:gd name="T25" fmla="*/ 0 h 6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55" h="66">
                    <a:moveTo>
                      <a:pt x="114" y="0"/>
                    </a:moveTo>
                    <a:lnTo>
                      <a:pt x="0" y="0"/>
                    </a:lnTo>
                    <a:lnTo>
                      <a:pt x="6" y="6"/>
                    </a:lnTo>
                    <a:lnTo>
                      <a:pt x="6" y="18"/>
                    </a:lnTo>
                    <a:lnTo>
                      <a:pt x="0" y="24"/>
                    </a:lnTo>
                    <a:lnTo>
                      <a:pt x="78" y="60"/>
                    </a:lnTo>
                    <a:lnTo>
                      <a:pt x="96" y="42"/>
                    </a:lnTo>
                    <a:lnTo>
                      <a:pt x="155" y="66"/>
                    </a:lnTo>
                    <a:lnTo>
                      <a:pt x="126" y="24"/>
                    </a:lnTo>
                    <a:lnTo>
                      <a:pt x="149" y="0"/>
                    </a:lnTo>
                    <a:lnTo>
                      <a:pt x="114" y="0"/>
                    </a:lnTo>
                    <a:close/>
                  </a:path>
                </a:pathLst>
              </a:custGeom>
              <a:solidFill>
                <a:schemeClr val="bg2"/>
              </a:solidFill>
              <a:ln w="9525">
                <a:noFill/>
                <a:round/>
                <a:headEnd/>
                <a:tailEnd/>
              </a:ln>
            </p:spPr>
            <p:txBody>
              <a:bodyPr/>
              <a:lstStyle/>
              <a:p>
                <a:endParaRPr lang="ru-RU"/>
              </a:p>
            </p:txBody>
          </p:sp>
          <p:sp>
            <p:nvSpPr>
              <p:cNvPr id="1048" name="Freeform 13"/>
              <p:cNvSpPr>
                <a:spLocks/>
              </p:cNvSpPr>
              <p:nvPr userDrawn="1"/>
            </p:nvSpPr>
            <p:spPr bwMode="ltGray">
              <a:xfrm>
                <a:off x="2486" y="3859"/>
                <a:ext cx="42" cy="81"/>
              </a:xfrm>
              <a:custGeom>
                <a:avLst/>
                <a:gdLst>
                  <a:gd name="T0" fmla="*/ 6 w 42"/>
                  <a:gd name="T1" fmla="*/ 46 h 72"/>
                  <a:gd name="T2" fmla="*/ 0 w 42"/>
                  <a:gd name="T3" fmla="*/ 23 h 72"/>
                  <a:gd name="T4" fmla="*/ 12 w 42"/>
                  <a:gd name="T5" fmla="*/ 8 h 72"/>
                  <a:gd name="T6" fmla="*/ 0 w 42"/>
                  <a:gd name="T7" fmla="*/ 8 h 72"/>
                  <a:gd name="T8" fmla="*/ 12 w 42"/>
                  <a:gd name="T9" fmla="*/ 8 h 72"/>
                  <a:gd name="T10" fmla="*/ 24 w 42"/>
                  <a:gd name="T11" fmla="*/ 8 h 72"/>
                  <a:gd name="T12" fmla="*/ 36 w 42"/>
                  <a:gd name="T13" fmla="*/ 8 h 72"/>
                  <a:gd name="T14" fmla="*/ 42 w 42"/>
                  <a:gd name="T15" fmla="*/ 0 h 72"/>
                  <a:gd name="T16" fmla="*/ 30 w 42"/>
                  <a:gd name="T17" fmla="*/ 23 h 72"/>
                  <a:gd name="T18" fmla="*/ 42 w 42"/>
                  <a:gd name="T19" fmla="*/ 61 h 72"/>
                  <a:gd name="T20" fmla="*/ 12 w 42"/>
                  <a:gd name="T21" fmla="*/ 91 h 72"/>
                  <a:gd name="T22" fmla="*/ 6 w 42"/>
                  <a:gd name="T23" fmla="*/ 46 h 72"/>
                  <a:gd name="T24" fmla="*/ 6 w 42"/>
                  <a:gd name="T25" fmla="*/ 46 h 7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close/>
                  </a:path>
                </a:pathLst>
              </a:custGeom>
              <a:solidFill>
                <a:schemeClr val="bg2"/>
              </a:solidFill>
              <a:ln w="9525">
                <a:noFill/>
                <a:round/>
                <a:headEnd/>
                <a:tailEnd/>
              </a:ln>
            </p:spPr>
            <p:txBody>
              <a:bodyPr/>
              <a:lstStyle/>
              <a:p>
                <a:endParaRPr lang="ru-RU"/>
              </a:p>
            </p:txBody>
          </p:sp>
        </p:grpSp>
        <p:sp>
          <p:nvSpPr>
            <p:cNvPr id="5134" name="Freeform 14"/>
            <p:cNvSpPr>
              <a:spLocks/>
            </p:cNvSpPr>
            <p:nvPr userDrawn="1"/>
          </p:nvSpPr>
          <p:spPr bwMode="ltGray">
            <a:xfrm>
              <a:off x="0" y="3792"/>
              <a:ext cx="3976" cy="535"/>
            </a:xfrm>
            <a:custGeom>
              <a:avLst/>
              <a:gdLst>
                <a:gd name="T0" fmla="*/ 3976 w 3976"/>
                <a:gd name="T1" fmla="*/ 527 h 527"/>
                <a:gd name="T2" fmla="*/ 3970 w 3976"/>
                <a:gd name="T3" fmla="*/ 527 h 527"/>
                <a:gd name="T4" fmla="*/ 3844 w 3976"/>
                <a:gd name="T5" fmla="*/ 509 h 527"/>
                <a:gd name="T6" fmla="*/ 2487 w 3976"/>
                <a:gd name="T7" fmla="*/ 305 h 527"/>
                <a:gd name="T8" fmla="*/ 2039 w 3976"/>
                <a:gd name="T9" fmla="*/ 36 h 527"/>
                <a:gd name="T10" fmla="*/ 1907 w 3976"/>
                <a:gd name="T11" fmla="*/ 24 h 527"/>
                <a:gd name="T12" fmla="*/ 1883 w 3976"/>
                <a:gd name="T13" fmla="*/ 54 h 527"/>
                <a:gd name="T14" fmla="*/ 1859 w 3976"/>
                <a:gd name="T15" fmla="*/ 54 h 527"/>
                <a:gd name="T16" fmla="*/ 1830 w 3976"/>
                <a:gd name="T17" fmla="*/ 30 h 527"/>
                <a:gd name="T18" fmla="*/ 1704 w 3976"/>
                <a:gd name="T19" fmla="*/ 102 h 527"/>
                <a:gd name="T20" fmla="*/ 1608 w 3976"/>
                <a:gd name="T21" fmla="*/ 126 h 527"/>
                <a:gd name="T22" fmla="*/ 1561 w 3976"/>
                <a:gd name="T23" fmla="*/ 132 h 527"/>
                <a:gd name="T24" fmla="*/ 1495 w 3976"/>
                <a:gd name="T25" fmla="*/ 102 h 527"/>
                <a:gd name="T26" fmla="*/ 1357 w 3976"/>
                <a:gd name="T27" fmla="*/ 126 h 527"/>
                <a:gd name="T28" fmla="*/ 1285 w 3976"/>
                <a:gd name="T29" fmla="*/ 24 h 527"/>
                <a:gd name="T30" fmla="*/ 1280 w 3976"/>
                <a:gd name="T31" fmla="*/ 18 h 527"/>
                <a:gd name="T32" fmla="*/ 1262 w 3976"/>
                <a:gd name="T33" fmla="*/ 12 h 527"/>
                <a:gd name="T34" fmla="*/ 1238 w 3976"/>
                <a:gd name="T35" fmla="*/ 6 h 527"/>
                <a:gd name="T36" fmla="*/ 1220 w 3976"/>
                <a:gd name="T37" fmla="*/ 0 h 527"/>
                <a:gd name="T38" fmla="*/ 1196 w 3976"/>
                <a:gd name="T39" fmla="*/ 0 h 527"/>
                <a:gd name="T40" fmla="*/ 1166 w 3976"/>
                <a:gd name="T41" fmla="*/ 0 h 527"/>
                <a:gd name="T42" fmla="*/ 1142 w 3976"/>
                <a:gd name="T43" fmla="*/ 0 h 527"/>
                <a:gd name="T44" fmla="*/ 1136 w 3976"/>
                <a:gd name="T45" fmla="*/ 0 h 527"/>
                <a:gd name="T46" fmla="*/ 1130 w 3976"/>
                <a:gd name="T47" fmla="*/ 0 h 527"/>
                <a:gd name="T48" fmla="*/ 1124 w 3976"/>
                <a:gd name="T49" fmla="*/ 6 h 527"/>
                <a:gd name="T50" fmla="*/ 1118 w 3976"/>
                <a:gd name="T51" fmla="*/ 12 h 527"/>
                <a:gd name="T52" fmla="*/ 1100 w 3976"/>
                <a:gd name="T53" fmla="*/ 18 h 527"/>
                <a:gd name="T54" fmla="*/ 1088 w 3976"/>
                <a:gd name="T55" fmla="*/ 18 h 527"/>
                <a:gd name="T56" fmla="*/ 1070 w 3976"/>
                <a:gd name="T57" fmla="*/ 24 h 527"/>
                <a:gd name="T58" fmla="*/ 1052 w 3976"/>
                <a:gd name="T59" fmla="*/ 30 h 527"/>
                <a:gd name="T60" fmla="*/ 1034 w 3976"/>
                <a:gd name="T61" fmla="*/ 36 h 527"/>
                <a:gd name="T62" fmla="*/ 1028 w 3976"/>
                <a:gd name="T63" fmla="*/ 42 h 527"/>
                <a:gd name="T64" fmla="*/ 969 w 3976"/>
                <a:gd name="T65" fmla="*/ 60 h 527"/>
                <a:gd name="T66" fmla="*/ 921 w 3976"/>
                <a:gd name="T67" fmla="*/ 72 h 527"/>
                <a:gd name="T68" fmla="*/ 855 w 3976"/>
                <a:gd name="T69" fmla="*/ 48 h 527"/>
                <a:gd name="T70" fmla="*/ 825 w 3976"/>
                <a:gd name="T71" fmla="*/ 48 h 527"/>
                <a:gd name="T72" fmla="*/ 759 w 3976"/>
                <a:gd name="T73" fmla="*/ 72 h 527"/>
                <a:gd name="T74" fmla="*/ 735 w 3976"/>
                <a:gd name="T75" fmla="*/ 72 h 527"/>
                <a:gd name="T76" fmla="*/ 706 w 3976"/>
                <a:gd name="T77" fmla="*/ 60 h 527"/>
                <a:gd name="T78" fmla="*/ 640 w 3976"/>
                <a:gd name="T79" fmla="*/ 60 h 527"/>
                <a:gd name="T80" fmla="*/ 544 w 3976"/>
                <a:gd name="T81" fmla="*/ 72 h 527"/>
                <a:gd name="T82" fmla="*/ 389 w 3976"/>
                <a:gd name="T83" fmla="*/ 18 h 527"/>
                <a:gd name="T84" fmla="*/ 323 w 3976"/>
                <a:gd name="T85" fmla="*/ 60 h 527"/>
                <a:gd name="T86" fmla="*/ 317 w 3976"/>
                <a:gd name="T87" fmla="*/ 60 h 527"/>
                <a:gd name="T88" fmla="*/ 305 w 3976"/>
                <a:gd name="T89" fmla="*/ 72 h 527"/>
                <a:gd name="T90" fmla="*/ 287 w 3976"/>
                <a:gd name="T91" fmla="*/ 78 h 527"/>
                <a:gd name="T92" fmla="*/ 263 w 3976"/>
                <a:gd name="T93" fmla="*/ 90 h 527"/>
                <a:gd name="T94" fmla="*/ 203 w 3976"/>
                <a:gd name="T95" fmla="*/ 120 h 527"/>
                <a:gd name="T96" fmla="*/ 149 w 3976"/>
                <a:gd name="T97" fmla="*/ 150 h 527"/>
                <a:gd name="T98" fmla="*/ 78 w 3976"/>
                <a:gd name="T99" fmla="*/ 168 h 527"/>
                <a:gd name="T100" fmla="*/ 0 w 3976"/>
                <a:gd name="T101" fmla="*/ 180 h 527"/>
                <a:gd name="T102" fmla="*/ 0 w 3976"/>
                <a:gd name="T103" fmla="*/ 527 h 527"/>
                <a:gd name="T104" fmla="*/ 1010 w 3976"/>
                <a:gd name="T105" fmla="*/ 527 h 527"/>
                <a:gd name="T106" fmla="*/ 3725 w 3976"/>
                <a:gd name="T107" fmla="*/ 527 h 527"/>
                <a:gd name="T108" fmla="*/ 3976 w 3976"/>
                <a:gd name="T109" fmla="*/ 527 h 527"/>
                <a:gd name="T110" fmla="*/ 3976 w 3976"/>
                <a:gd name="T111" fmla="*/ 527 h 5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defRPr/>
              </a:pPr>
              <a:endParaRPr lang="ru-RU"/>
            </a:p>
          </p:txBody>
        </p:sp>
      </p:grpSp>
      <p:grpSp>
        <p:nvGrpSpPr>
          <p:cNvPr id="1029" name="Group 15"/>
          <p:cNvGrpSpPr>
            <a:grpSpLocks/>
          </p:cNvGrpSpPr>
          <p:nvPr/>
        </p:nvGrpSpPr>
        <p:grpSpPr bwMode="auto">
          <a:xfrm>
            <a:off x="627063" y="6021388"/>
            <a:ext cx="5684837" cy="849312"/>
            <a:chOff x="395" y="3793"/>
            <a:chExt cx="3581" cy="535"/>
          </a:xfrm>
        </p:grpSpPr>
        <p:sp>
          <p:nvSpPr>
            <p:cNvPr id="1035" name="Freeform 16"/>
            <p:cNvSpPr>
              <a:spLocks/>
            </p:cNvSpPr>
            <p:nvPr/>
          </p:nvSpPr>
          <p:spPr bwMode="auto">
            <a:xfrm>
              <a:off x="1196" y="3793"/>
              <a:ext cx="365" cy="291"/>
            </a:xfrm>
            <a:custGeom>
              <a:avLst/>
              <a:gdLst>
                <a:gd name="T0" fmla="*/ 24 w 365"/>
                <a:gd name="T1" fmla="*/ 24 h 287"/>
                <a:gd name="T2" fmla="*/ 0 w 365"/>
                <a:gd name="T3" fmla="*/ 62 h 287"/>
                <a:gd name="T4" fmla="*/ 66 w 365"/>
                <a:gd name="T5" fmla="*/ 112 h 287"/>
                <a:gd name="T6" fmla="*/ 143 w 365"/>
                <a:gd name="T7" fmla="*/ 186 h 287"/>
                <a:gd name="T8" fmla="*/ 191 w 365"/>
                <a:gd name="T9" fmla="*/ 172 h 287"/>
                <a:gd name="T10" fmla="*/ 341 w 365"/>
                <a:gd name="T11" fmla="*/ 295 h 287"/>
                <a:gd name="T12" fmla="*/ 305 w 365"/>
                <a:gd name="T13" fmla="*/ 178 h 287"/>
                <a:gd name="T14" fmla="*/ 365 w 365"/>
                <a:gd name="T15" fmla="*/ 136 h 287"/>
                <a:gd name="T16" fmla="*/ 359 w 365"/>
                <a:gd name="T17" fmla="*/ 130 h 287"/>
                <a:gd name="T18" fmla="*/ 335 w 365"/>
                <a:gd name="T19" fmla="*/ 118 h 287"/>
                <a:gd name="T20" fmla="*/ 299 w 365"/>
                <a:gd name="T21" fmla="*/ 92 h 287"/>
                <a:gd name="T22" fmla="*/ 257 w 365"/>
                <a:gd name="T23" fmla="*/ 74 h 287"/>
                <a:gd name="T24" fmla="*/ 215 w 365"/>
                <a:gd name="T25" fmla="*/ 56 h 287"/>
                <a:gd name="T26" fmla="*/ 173 w 365"/>
                <a:gd name="T27" fmla="*/ 38 h 287"/>
                <a:gd name="T28" fmla="*/ 143 w 365"/>
                <a:gd name="T29" fmla="*/ 24 h 287"/>
                <a:gd name="T30" fmla="*/ 131 w 365"/>
                <a:gd name="T31" fmla="*/ 18 h 287"/>
                <a:gd name="T32" fmla="*/ 107 w 365"/>
                <a:gd name="T33" fmla="*/ 18 h 287"/>
                <a:gd name="T34" fmla="*/ 95 w 365"/>
                <a:gd name="T35" fmla="*/ 18 h 287"/>
                <a:gd name="T36" fmla="*/ 72 w 365"/>
                <a:gd name="T37" fmla="*/ 12 h 287"/>
                <a:gd name="T38" fmla="*/ 66 w 365"/>
                <a:gd name="T39" fmla="*/ 12 h 287"/>
                <a:gd name="T40" fmla="*/ 54 w 365"/>
                <a:gd name="T41" fmla="*/ 6 h 287"/>
                <a:gd name="T42" fmla="*/ 42 w 365"/>
                <a:gd name="T43" fmla="*/ 0 h 287"/>
                <a:gd name="T44" fmla="*/ 30 w 365"/>
                <a:gd name="T45" fmla="*/ 0 h 287"/>
                <a:gd name="T46" fmla="*/ 24 w 365"/>
                <a:gd name="T47" fmla="*/ 24 h 287"/>
                <a:gd name="T48" fmla="*/ 24 w 365"/>
                <a:gd name="T49" fmla="*/ 24 h 28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close/>
                </a:path>
              </a:pathLst>
            </a:custGeom>
            <a:solidFill>
              <a:schemeClr val="bg2"/>
            </a:solidFill>
            <a:ln w="9525">
              <a:noFill/>
              <a:round/>
              <a:headEnd/>
              <a:tailEnd/>
            </a:ln>
          </p:spPr>
          <p:txBody>
            <a:bodyPr/>
            <a:lstStyle/>
            <a:p>
              <a:endParaRPr lang="ru-RU"/>
            </a:p>
          </p:txBody>
        </p:sp>
        <p:sp>
          <p:nvSpPr>
            <p:cNvPr id="1036" name="Freeform 17"/>
            <p:cNvSpPr>
              <a:spLocks/>
            </p:cNvSpPr>
            <p:nvPr/>
          </p:nvSpPr>
          <p:spPr bwMode="auto">
            <a:xfrm>
              <a:off x="1943" y="3829"/>
              <a:ext cx="2033" cy="499"/>
            </a:xfrm>
            <a:custGeom>
              <a:avLst/>
              <a:gdLst>
                <a:gd name="T0" fmla="*/ 186 w 2033"/>
                <a:gd name="T1" fmla="*/ 18 h 499"/>
                <a:gd name="T2" fmla="*/ 138 w 2033"/>
                <a:gd name="T3" fmla="*/ 6 h 499"/>
                <a:gd name="T4" fmla="*/ 96 w 2033"/>
                <a:gd name="T5" fmla="*/ 0 h 499"/>
                <a:gd name="T6" fmla="*/ 36 w 2033"/>
                <a:gd name="T7" fmla="*/ 0 h 499"/>
                <a:gd name="T8" fmla="*/ 12 w 2033"/>
                <a:gd name="T9" fmla="*/ 25 h 499"/>
                <a:gd name="T10" fmla="*/ 0 w 2033"/>
                <a:gd name="T11" fmla="*/ 128 h 499"/>
                <a:gd name="T12" fmla="*/ 60 w 2033"/>
                <a:gd name="T13" fmla="*/ 104 h 499"/>
                <a:gd name="T14" fmla="*/ 90 w 2033"/>
                <a:gd name="T15" fmla="*/ 134 h 499"/>
                <a:gd name="T16" fmla="*/ 150 w 2033"/>
                <a:gd name="T17" fmla="*/ 153 h 499"/>
                <a:gd name="T18" fmla="*/ 209 w 2033"/>
                <a:gd name="T19" fmla="*/ 273 h 499"/>
                <a:gd name="T20" fmla="*/ 401 w 2033"/>
                <a:gd name="T21" fmla="*/ 359 h 499"/>
                <a:gd name="T22" fmla="*/ 777 w 2033"/>
                <a:gd name="T23" fmla="*/ 359 h 499"/>
                <a:gd name="T24" fmla="*/ 2033 w 2033"/>
                <a:gd name="T25" fmla="*/ 499 h 499"/>
                <a:gd name="T26" fmla="*/ 2033 w 2033"/>
                <a:gd name="T27" fmla="*/ 499 h 499"/>
                <a:gd name="T28" fmla="*/ 1991 w 2033"/>
                <a:gd name="T29" fmla="*/ 493 h 499"/>
                <a:gd name="T30" fmla="*/ 676 w 2033"/>
                <a:gd name="T31" fmla="*/ 243 h 499"/>
                <a:gd name="T32" fmla="*/ 514 w 2033"/>
                <a:gd name="T33" fmla="*/ 159 h 499"/>
                <a:gd name="T34" fmla="*/ 425 w 2033"/>
                <a:gd name="T35" fmla="*/ 110 h 499"/>
                <a:gd name="T36" fmla="*/ 365 w 2033"/>
                <a:gd name="T37" fmla="*/ 92 h 499"/>
                <a:gd name="T38" fmla="*/ 281 w 2033"/>
                <a:gd name="T39" fmla="*/ 61 h 499"/>
                <a:gd name="T40" fmla="*/ 186 w 2033"/>
                <a:gd name="T41" fmla="*/ 18 h 499"/>
                <a:gd name="T42" fmla="*/ 186 w 2033"/>
                <a:gd name="T43" fmla="*/ 18 h 49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1991" y="493"/>
                  </a:lnTo>
                  <a:lnTo>
                    <a:pt x="676" y="243"/>
                  </a:lnTo>
                  <a:lnTo>
                    <a:pt x="514" y="159"/>
                  </a:lnTo>
                  <a:lnTo>
                    <a:pt x="425" y="110"/>
                  </a:lnTo>
                  <a:lnTo>
                    <a:pt x="365" y="92"/>
                  </a:lnTo>
                  <a:lnTo>
                    <a:pt x="281" y="61"/>
                  </a:lnTo>
                  <a:lnTo>
                    <a:pt x="186" y="18"/>
                  </a:lnTo>
                  <a:close/>
                </a:path>
              </a:pathLst>
            </a:custGeom>
            <a:solidFill>
              <a:schemeClr val="bg2"/>
            </a:solidFill>
            <a:ln w="9525">
              <a:noFill/>
              <a:round/>
              <a:headEnd/>
              <a:tailEnd/>
            </a:ln>
          </p:spPr>
          <p:txBody>
            <a:bodyPr/>
            <a:lstStyle/>
            <a:p>
              <a:endParaRPr lang="ru-RU"/>
            </a:p>
          </p:txBody>
        </p:sp>
        <p:sp>
          <p:nvSpPr>
            <p:cNvPr id="1037" name="Freeform 18"/>
            <p:cNvSpPr>
              <a:spLocks/>
            </p:cNvSpPr>
            <p:nvPr/>
          </p:nvSpPr>
          <p:spPr bwMode="auto">
            <a:xfrm>
              <a:off x="1830" y="3823"/>
              <a:ext cx="71" cy="61"/>
            </a:xfrm>
            <a:custGeom>
              <a:avLst/>
              <a:gdLst>
                <a:gd name="T0" fmla="*/ 0 w 71"/>
                <a:gd name="T1" fmla="*/ 18 h 60"/>
                <a:gd name="T2" fmla="*/ 6 w 71"/>
                <a:gd name="T3" fmla="*/ 18 h 60"/>
                <a:gd name="T4" fmla="*/ 12 w 71"/>
                <a:gd name="T5" fmla="*/ 12 h 60"/>
                <a:gd name="T6" fmla="*/ 6 w 71"/>
                <a:gd name="T7" fmla="*/ 6 h 60"/>
                <a:gd name="T8" fmla="*/ 0 w 71"/>
                <a:gd name="T9" fmla="*/ 0 h 60"/>
                <a:gd name="T10" fmla="*/ 29 w 71"/>
                <a:gd name="T11" fmla="*/ 18 h 60"/>
                <a:gd name="T12" fmla="*/ 53 w 71"/>
                <a:gd name="T13" fmla="*/ 18 h 60"/>
                <a:gd name="T14" fmla="*/ 59 w 71"/>
                <a:gd name="T15" fmla="*/ 32 h 60"/>
                <a:gd name="T16" fmla="*/ 65 w 71"/>
                <a:gd name="T17" fmla="*/ 44 h 60"/>
                <a:gd name="T18" fmla="*/ 71 w 71"/>
                <a:gd name="T19" fmla="*/ 56 h 60"/>
                <a:gd name="T20" fmla="*/ 71 w 71"/>
                <a:gd name="T21" fmla="*/ 62 h 60"/>
                <a:gd name="T22" fmla="*/ 59 w 71"/>
                <a:gd name="T23" fmla="*/ 56 h 60"/>
                <a:gd name="T24" fmla="*/ 47 w 71"/>
                <a:gd name="T25" fmla="*/ 44 h 60"/>
                <a:gd name="T26" fmla="*/ 23 w 71"/>
                <a:gd name="T27" fmla="*/ 32 h 60"/>
                <a:gd name="T28" fmla="*/ 23 w 71"/>
                <a:gd name="T29" fmla="*/ 38 h 60"/>
                <a:gd name="T30" fmla="*/ 18 w 71"/>
                <a:gd name="T31" fmla="*/ 44 h 60"/>
                <a:gd name="T32" fmla="*/ 12 w 71"/>
                <a:gd name="T33" fmla="*/ 50 h 60"/>
                <a:gd name="T34" fmla="*/ 6 w 71"/>
                <a:gd name="T35" fmla="*/ 50 h 60"/>
                <a:gd name="T36" fmla="*/ 6 w 71"/>
                <a:gd name="T37" fmla="*/ 50 h 60"/>
                <a:gd name="T38" fmla="*/ 6 w 71"/>
                <a:gd name="T39" fmla="*/ 38 h 60"/>
                <a:gd name="T40" fmla="*/ 0 w 71"/>
                <a:gd name="T41" fmla="*/ 18 h 60"/>
                <a:gd name="T42" fmla="*/ 0 w 71"/>
                <a:gd name="T43" fmla="*/ 18 h 6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36"/>
                  </a:lnTo>
                  <a:lnTo>
                    <a:pt x="0" y="18"/>
                  </a:lnTo>
                  <a:close/>
                </a:path>
              </a:pathLst>
            </a:custGeom>
            <a:solidFill>
              <a:schemeClr val="bg2"/>
            </a:solidFill>
            <a:ln w="9525">
              <a:noFill/>
              <a:round/>
              <a:headEnd/>
              <a:tailEnd/>
            </a:ln>
          </p:spPr>
          <p:txBody>
            <a:bodyPr/>
            <a:lstStyle/>
            <a:p>
              <a:endParaRPr lang="ru-RU"/>
            </a:p>
          </p:txBody>
        </p:sp>
        <p:sp>
          <p:nvSpPr>
            <p:cNvPr id="1038" name="Freeform 19"/>
            <p:cNvSpPr>
              <a:spLocks/>
            </p:cNvSpPr>
            <p:nvPr/>
          </p:nvSpPr>
          <p:spPr bwMode="auto">
            <a:xfrm>
              <a:off x="855" y="3842"/>
              <a:ext cx="161" cy="164"/>
            </a:xfrm>
            <a:custGeom>
              <a:avLst/>
              <a:gdLst>
                <a:gd name="T0" fmla="*/ 30 w 161"/>
                <a:gd name="T1" fmla="*/ 0 h 162"/>
                <a:gd name="T2" fmla="*/ 48 w 161"/>
                <a:gd name="T3" fmla="*/ 6 h 162"/>
                <a:gd name="T4" fmla="*/ 72 w 161"/>
                <a:gd name="T5" fmla="*/ 6 h 162"/>
                <a:gd name="T6" fmla="*/ 114 w 161"/>
                <a:gd name="T7" fmla="*/ 12 h 162"/>
                <a:gd name="T8" fmla="*/ 96 w 161"/>
                <a:gd name="T9" fmla="*/ 56 h 162"/>
                <a:gd name="T10" fmla="*/ 96 w 161"/>
                <a:gd name="T11" fmla="*/ 62 h 162"/>
                <a:gd name="T12" fmla="*/ 102 w 161"/>
                <a:gd name="T13" fmla="*/ 74 h 162"/>
                <a:gd name="T14" fmla="*/ 108 w 161"/>
                <a:gd name="T15" fmla="*/ 86 h 162"/>
                <a:gd name="T16" fmla="*/ 120 w 161"/>
                <a:gd name="T17" fmla="*/ 98 h 162"/>
                <a:gd name="T18" fmla="*/ 143 w 161"/>
                <a:gd name="T19" fmla="*/ 116 h 162"/>
                <a:gd name="T20" fmla="*/ 155 w 161"/>
                <a:gd name="T21" fmla="*/ 142 h 162"/>
                <a:gd name="T22" fmla="*/ 161 w 161"/>
                <a:gd name="T23" fmla="*/ 160 h 162"/>
                <a:gd name="T24" fmla="*/ 161 w 161"/>
                <a:gd name="T25" fmla="*/ 166 h 162"/>
                <a:gd name="T26" fmla="*/ 96 w 161"/>
                <a:gd name="T27" fmla="*/ 104 h 162"/>
                <a:gd name="T28" fmla="*/ 30 w 161"/>
                <a:gd name="T29" fmla="*/ 56 h 162"/>
                <a:gd name="T30" fmla="*/ 0 w 161"/>
                <a:gd name="T31" fmla="*/ 0 h 162"/>
                <a:gd name="T32" fmla="*/ 30 w 161"/>
                <a:gd name="T33" fmla="*/ 0 h 162"/>
                <a:gd name="T34" fmla="*/ 30 w 161"/>
                <a:gd name="T35" fmla="*/ 0 h 1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close/>
                </a:path>
              </a:pathLst>
            </a:custGeom>
            <a:solidFill>
              <a:schemeClr val="bg2"/>
            </a:solidFill>
            <a:ln w="9525">
              <a:noFill/>
              <a:round/>
              <a:headEnd/>
              <a:tailEnd/>
            </a:ln>
          </p:spPr>
          <p:txBody>
            <a:bodyPr/>
            <a:lstStyle/>
            <a:p>
              <a:endParaRPr lang="ru-RU"/>
            </a:p>
          </p:txBody>
        </p:sp>
        <p:sp>
          <p:nvSpPr>
            <p:cNvPr id="1039" name="Freeform 20"/>
            <p:cNvSpPr>
              <a:spLocks/>
            </p:cNvSpPr>
            <p:nvPr/>
          </p:nvSpPr>
          <p:spPr bwMode="auto">
            <a:xfrm>
              <a:off x="706" y="3854"/>
              <a:ext cx="59" cy="61"/>
            </a:xfrm>
            <a:custGeom>
              <a:avLst/>
              <a:gdLst>
                <a:gd name="T0" fmla="*/ 59 w 59"/>
                <a:gd name="T1" fmla="*/ 6 h 60"/>
                <a:gd name="T2" fmla="*/ 41 w 59"/>
                <a:gd name="T3" fmla="*/ 32 h 60"/>
                <a:gd name="T4" fmla="*/ 41 w 59"/>
                <a:gd name="T5" fmla="*/ 38 h 60"/>
                <a:gd name="T6" fmla="*/ 47 w 59"/>
                <a:gd name="T7" fmla="*/ 44 h 60"/>
                <a:gd name="T8" fmla="*/ 53 w 59"/>
                <a:gd name="T9" fmla="*/ 56 h 60"/>
                <a:gd name="T10" fmla="*/ 53 w 59"/>
                <a:gd name="T11" fmla="*/ 62 h 60"/>
                <a:gd name="T12" fmla="*/ 47 w 59"/>
                <a:gd name="T13" fmla="*/ 56 h 60"/>
                <a:gd name="T14" fmla="*/ 35 w 59"/>
                <a:gd name="T15" fmla="*/ 50 h 60"/>
                <a:gd name="T16" fmla="*/ 23 w 59"/>
                <a:gd name="T17" fmla="*/ 38 h 60"/>
                <a:gd name="T18" fmla="*/ 17 w 59"/>
                <a:gd name="T19" fmla="*/ 32 h 60"/>
                <a:gd name="T20" fmla="*/ 0 w 59"/>
                <a:gd name="T21" fmla="*/ 0 h 60"/>
                <a:gd name="T22" fmla="*/ 59 w 59"/>
                <a:gd name="T23" fmla="*/ 6 h 60"/>
                <a:gd name="T24" fmla="*/ 59 w 59"/>
                <a:gd name="T25" fmla="*/ 6 h 6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close/>
                </a:path>
              </a:pathLst>
            </a:custGeom>
            <a:solidFill>
              <a:schemeClr val="bg2"/>
            </a:solidFill>
            <a:ln w="9525">
              <a:noFill/>
              <a:round/>
              <a:headEnd/>
              <a:tailEnd/>
            </a:ln>
          </p:spPr>
          <p:txBody>
            <a:bodyPr/>
            <a:lstStyle/>
            <a:p>
              <a:endParaRPr lang="ru-RU"/>
            </a:p>
          </p:txBody>
        </p:sp>
        <p:sp>
          <p:nvSpPr>
            <p:cNvPr id="1040" name="Freeform 21"/>
            <p:cNvSpPr>
              <a:spLocks/>
            </p:cNvSpPr>
            <p:nvPr/>
          </p:nvSpPr>
          <p:spPr bwMode="auto">
            <a:xfrm>
              <a:off x="395" y="3811"/>
              <a:ext cx="245" cy="207"/>
            </a:xfrm>
            <a:custGeom>
              <a:avLst/>
              <a:gdLst>
                <a:gd name="T0" fmla="*/ 233 w 245"/>
                <a:gd name="T1" fmla="*/ 38 h 204"/>
                <a:gd name="T2" fmla="*/ 245 w 245"/>
                <a:gd name="T3" fmla="*/ 44 h 204"/>
                <a:gd name="T4" fmla="*/ 209 w 245"/>
                <a:gd name="T5" fmla="*/ 86 h 204"/>
                <a:gd name="T6" fmla="*/ 143 w 245"/>
                <a:gd name="T7" fmla="*/ 136 h 204"/>
                <a:gd name="T8" fmla="*/ 167 w 245"/>
                <a:gd name="T9" fmla="*/ 160 h 204"/>
                <a:gd name="T10" fmla="*/ 179 w 245"/>
                <a:gd name="T11" fmla="*/ 210 h 204"/>
                <a:gd name="T12" fmla="*/ 77 w 245"/>
                <a:gd name="T13" fmla="*/ 136 h 204"/>
                <a:gd name="T14" fmla="*/ 47 w 245"/>
                <a:gd name="T15" fmla="*/ 86 h 204"/>
                <a:gd name="T16" fmla="*/ 89 w 245"/>
                <a:gd name="T17" fmla="*/ 68 h 204"/>
                <a:gd name="T18" fmla="*/ 59 w 245"/>
                <a:gd name="T19" fmla="*/ 38 h 204"/>
                <a:gd name="T20" fmla="*/ 0 w 245"/>
                <a:gd name="T21" fmla="*/ 12 h 204"/>
                <a:gd name="T22" fmla="*/ 0 w 245"/>
                <a:gd name="T23" fmla="*/ 0 h 204"/>
                <a:gd name="T24" fmla="*/ 6 w 245"/>
                <a:gd name="T25" fmla="*/ 0 h 204"/>
                <a:gd name="T26" fmla="*/ 12 w 245"/>
                <a:gd name="T27" fmla="*/ 0 h 204"/>
                <a:gd name="T28" fmla="*/ 47 w 245"/>
                <a:gd name="T29" fmla="*/ 6 h 204"/>
                <a:gd name="T30" fmla="*/ 77 w 245"/>
                <a:gd name="T31" fmla="*/ 6 h 204"/>
                <a:gd name="T32" fmla="*/ 83 w 245"/>
                <a:gd name="T33" fmla="*/ 6 h 204"/>
                <a:gd name="T34" fmla="*/ 89 w 245"/>
                <a:gd name="T35" fmla="*/ 6 h 204"/>
                <a:gd name="T36" fmla="*/ 101 w 245"/>
                <a:gd name="T37" fmla="*/ 12 h 204"/>
                <a:gd name="T38" fmla="*/ 125 w 245"/>
                <a:gd name="T39" fmla="*/ 12 h 204"/>
                <a:gd name="T40" fmla="*/ 143 w 245"/>
                <a:gd name="T41" fmla="*/ 18 h 204"/>
                <a:gd name="T42" fmla="*/ 149 w 245"/>
                <a:gd name="T43" fmla="*/ 18 h 204"/>
                <a:gd name="T44" fmla="*/ 149 w 245"/>
                <a:gd name="T45" fmla="*/ 18 h 204"/>
                <a:gd name="T46" fmla="*/ 203 w 245"/>
                <a:gd name="T47" fmla="*/ 24 h 204"/>
                <a:gd name="T48" fmla="*/ 233 w 245"/>
                <a:gd name="T49" fmla="*/ 38 h 204"/>
                <a:gd name="T50" fmla="*/ 233 w 245"/>
                <a:gd name="T51" fmla="*/ 38 h 20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203" y="24"/>
                  </a:lnTo>
                  <a:lnTo>
                    <a:pt x="233" y="36"/>
                  </a:lnTo>
                  <a:close/>
                </a:path>
              </a:pathLst>
            </a:custGeom>
            <a:solidFill>
              <a:schemeClr val="bg2"/>
            </a:solidFill>
            <a:ln w="9525">
              <a:noFill/>
              <a:round/>
              <a:headEnd/>
              <a:tailEnd/>
            </a:ln>
          </p:spPr>
          <p:txBody>
            <a:bodyPr/>
            <a:lstStyle/>
            <a:p>
              <a:endParaRPr lang="ru-RU"/>
            </a:p>
          </p:txBody>
        </p:sp>
      </p:grpSp>
      <p:sp>
        <p:nvSpPr>
          <p:cNvPr id="5142" name="Rectangle 22"/>
          <p:cNvSpPr>
            <a:spLocks noGrp="1" noChangeArrowheads="1"/>
          </p:cNvSpPr>
          <p:nvPr>
            <p:ph type="title"/>
          </p:nvPr>
        </p:nvSpPr>
        <p:spPr bwMode="auto">
          <a:xfrm>
            <a:off x="457200" y="228600"/>
            <a:ext cx="82296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31" name="Rectangle 23"/>
          <p:cNvSpPr>
            <a:spLocks noGrp="1" noChangeArrowheads="1"/>
          </p:cNvSpPr>
          <p:nvPr>
            <p:ph type="body" idx="1"/>
          </p:nvPr>
        </p:nvSpPr>
        <p:spPr bwMode="auto">
          <a:xfrm>
            <a:off x="457200" y="1600200"/>
            <a:ext cx="82296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5144" name="Rectangle 24"/>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effectLst>
                  <a:outerShdw blurRad="38100" dist="38100" dir="2700000" algn="tl">
                    <a:srgbClr val="000000"/>
                  </a:outerShdw>
                </a:effectLst>
              </a:defRPr>
            </a:lvl1pPr>
          </a:lstStyle>
          <a:p>
            <a:pPr>
              <a:defRPr/>
            </a:pPr>
            <a:endParaRPr lang="ru-RU"/>
          </a:p>
        </p:txBody>
      </p:sp>
      <p:sp>
        <p:nvSpPr>
          <p:cNvPr id="5145" name="Rectangle 2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200">
                <a:effectLst>
                  <a:outerShdw blurRad="38100" dist="38100" dir="2700000" algn="tl">
                    <a:srgbClr val="000000"/>
                  </a:outerShdw>
                </a:effectLst>
              </a:defRPr>
            </a:lvl1pPr>
          </a:lstStyle>
          <a:p>
            <a:pPr>
              <a:defRPr/>
            </a:pPr>
            <a:endParaRPr lang="ru-RU"/>
          </a:p>
        </p:txBody>
      </p:sp>
      <p:sp>
        <p:nvSpPr>
          <p:cNvPr id="5146" name="Rectangle 26"/>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effectLst>
                  <a:outerShdw blurRad="38100" dist="38100" dir="2700000" algn="tl">
                    <a:srgbClr val="000000"/>
                  </a:outerShdw>
                </a:effectLst>
              </a:defRPr>
            </a:lvl1pPr>
          </a:lstStyle>
          <a:p>
            <a:pPr>
              <a:defRPr/>
            </a:pPr>
            <a:fld id="{B70D728A-7136-4A05-9F89-785081E7A68F}" type="slidenum">
              <a:rPr lang="ru-RU"/>
              <a:pPr>
                <a:defRPr/>
              </a:pPr>
              <a:t>‹#›</a:t>
            </a:fld>
            <a:endParaRPr lang="ru-RU"/>
          </a:p>
        </p:txBody>
      </p:sp>
    </p:spTree>
  </p:cSld>
  <p:clrMap bg1="dk2" tx1="lt1" bg2="dk1" tx2="lt2" accent1="accent1" accent2="accent2" accent3="accent3" accent4="accent4" accent5="accent5" accent6="accent6" hlink="hlink" folHlink="folHlink"/>
  <p:sldLayoutIdLst>
    <p:sldLayoutId id="2147483684"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fontAlgn="base">
        <a:spcBef>
          <a:spcPct val="20000"/>
        </a:spcBef>
        <a:spcAft>
          <a:spcPct val="0"/>
        </a:spcAft>
        <a:buClr>
          <a:schemeClr val="tx2"/>
        </a:buClr>
        <a:buChar char="•"/>
        <a:defRPr sz="2000">
          <a:solidFill>
            <a:schemeClr val="tx1"/>
          </a:solidFill>
          <a:latin typeface="+mn-lt"/>
        </a:defRPr>
      </a:lvl6pPr>
      <a:lvl7pPr marL="2971800" indent="-228600" algn="l" rtl="0" fontAlgn="base">
        <a:spcBef>
          <a:spcPct val="20000"/>
        </a:spcBef>
        <a:spcAft>
          <a:spcPct val="0"/>
        </a:spcAft>
        <a:buClr>
          <a:schemeClr val="tx2"/>
        </a:buClr>
        <a:buChar char="•"/>
        <a:defRPr sz="2000">
          <a:solidFill>
            <a:schemeClr val="tx1"/>
          </a:solidFill>
          <a:latin typeface="+mn-lt"/>
        </a:defRPr>
      </a:lvl7pPr>
      <a:lvl8pPr marL="3429000" indent="-228600" algn="l" rtl="0" fontAlgn="base">
        <a:spcBef>
          <a:spcPct val="20000"/>
        </a:spcBef>
        <a:spcAft>
          <a:spcPct val="0"/>
        </a:spcAft>
        <a:buClr>
          <a:schemeClr val="tx2"/>
        </a:buClr>
        <a:buChar char="•"/>
        <a:defRPr sz="2000">
          <a:solidFill>
            <a:schemeClr val="tx1"/>
          </a:solidFill>
          <a:latin typeface="+mn-lt"/>
        </a:defRPr>
      </a:lvl8pPr>
      <a:lvl9pPr marL="3886200" indent="-228600" algn="l" rtl="0" fontAlgn="base">
        <a:spcBef>
          <a:spcPct val="20000"/>
        </a:spcBef>
        <a:spcAft>
          <a:spcPct val="0"/>
        </a:spcAft>
        <a:buClr>
          <a:schemeClr val="tx2"/>
        </a:buClr>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3.jpeg"/><Relationship Id="rId7" Type="http://schemas.openxmlformats.org/officeDocument/2006/relationships/image" Target="../media/image17.jpeg"/><Relationship Id="rId2" Type="http://schemas.openxmlformats.org/officeDocument/2006/relationships/image" Target="../media/image12.jpeg"/><Relationship Id="rId1" Type="http://schemas.openxmlformats.org/officeDocument/2006/relationships/slideLayout" Target="../slideLayouts/slideLayout2.xml"/><Relationship Id="rId6" Type="http://schemas.openxmlformats.org/officeDocument/2006/relationships/image" Target="../media/image16.jpeg"/><Relationship Id="rId5" Type="http://schemas.openxmlformats.org/officeDocument/2006/relationships/image" Target="../media/image15.jpeg"/><Relationship Id="rId4" Type="http://schemas.openxmlformats.org/officeDocument/2006/relationships/image" Target="../media/image14.jpe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850" y="2276475"/>
            <a:ext cx="8229600" cy="1143000"/>
          </a:xfrm>
        </p:spPr>
        <p:txBody>
          <a:bodyPr/>
          <a:lstStyle/>
          <a:p>
            <a:pPr>
              <a:defRPr/>
            </a:pPr>
            <a:r>
              <a:rPr lang="en-US" dirty="0"/>
              <a:t>H</a:t>
            </a:r>
            <a:r>
              <a:rPr lang="en-US" dirty="0" smtClean="0"/>
              <a:t>ygiene of the educational process</a:t>
            </a:r>
            <a:r>
              <a:rPr lang="en-US" dirty="0">
                <a:effectLst/>
              </a:rPr>
              <a:t/>
            </a:r>
            <a:br>
              <a:rPr lang="en-US" dirty="0">
                <a:effectLst/>
              </a:rPr>
            </a:b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323850" y="228600"/>
            <a:ext cx="8362950" cy="1184275"/>
          </a:xfrm>
        </p:spPr>
        <p:txBody>
          <a:bodyPr/>
          <a:lstStyle/>
          <a:p>
            <a:pPr eaLnBrk="1" hangingPunct="1">
              <a:defRPr/>
            </a:pPr>
            <a:r>
              <a:rPr lang="ru-RU" sz="4000" smtClean="0">
                <a:latin typeface="Times New Roman" pitchFamily="18" charset="0"/>
              </a:rPr>
              <a:t>Functional Area School</a:t>
            </a:r>
            <a:r>
              <a:rPr lang="ru-RU" smtClean="0"/>
              <a:t> </a:t>
            </a:r>
          </a:p>
        </p:txBody>
      </p:sp>
      <p:sp>
        <p:nvSpPr>
          <p:cNvPr id="12291" name="Rectangle 3"/>
          <p:cNvSpPr>
            <a:spLocks noGrp="1" noChangeArrowheads="1"/>
          </p:cNvSpPr>
          <p:nvPr>
            <p:ph type="body" idx="1"/>
          </p:nvPr>
        </p:nvSpPr>
        <p:spPr>
          <a:xfrm>
            <a:off x="323850" y="1484313"/>
            <a:ext cx="8362950" cy="4611687"/>
          </a:xfrm>
        </p:spPr>
        <p:txBody>
          <a:bodyPr/>
          <a:lstStyle/>
          <a:p>
            <a:pPr eaLnBrk="1" hangingPunct="1"/>
            <a:r>
              <a:rPr lang="ru-RU" smtClean="0">
                <a:latin typeface="Times New Roman" pitchFamily="18" charset="0"/>
              </a:rPr>
              <a:t>In areas of the institution should be located following functional areas:</a:t>
            </a:r>
            <a:br>
              <a:rPr lang="ru-RU" smtClean="0">
                <a:latin typeface="Times New Roman" pitchFamily="18" charset="0"/>
              </a:rPr>
            </a:br>
            <a:r>
              <a:rPr lang="ru-RU" smtClean="0">
                <a:latin typeface="Times New Roman" pitchFamily="18" charset="0"/>
              </a:rPr>
              <a:t>study,</a:t>
            </a:r>
            <a:br>
              <a:rPr lang="ru-RU" smtClean="0">
                <a:latin typeface="Times New Roman" pitchFamily="18" charset="0"/>
              </a:rPr>
            </a:br>
            <a:r>
              <a:rPr lang="ru-RU" smtClean="0">
                <a:latin typeface="Times New Roman" pitchFamily="18" charset="0"/>
              </a:rPr>
              <a:t>educational research (educational-production)</a:t>
            </a:r>
            <a:br>
              <a:rPr lang="ru-RU" smtClean="0">
                <a:latin typeface="Times New Roman" pitchFamily="18" charset="0"/>
              </a:rPr>
            </a:br>
            <a:r>
              <a:rPr lang="ru-RU" smtClean="0">
                <a:latin typeface="Times New Roman" pitchFamily="18" charset="0"/>
              </a:rPr>
              <a:t>sport,</a:t>
            </a:r>
            <a:br>
              <a:rPr lang="ru-RU" smtClean="0">
                <a:latin typeface="Times New Roman" pitchFamily="18" charset="0"/>
              </a:rPr>
            </a:br>
            <a:r>
              <a:rPr lang="ru-RU" smtClean="0">
                <a:latin typeface="Times New Roman" pitchFamily="18" charset="0"/>
              </a:rPr>
              <a:t>economic,</a:t>
            </a:r>
            <a:br>
              <a:rPr lang="ru-RU" smtClean="0">
                <a:latin typeface="Times New Roman" pitchFamily="18" charset="0"/>
              </a:rPr>
            </a:br>
            <a:r>
              <a:rPr lang="ru-RU" smtClean="0">
                <a:latin typeface="Times New Roman" pitchFamily="18" charset="0"/>
              </a:rPr>
              <a:t>Housing (if dormitories, sleeping buildings, etc.)</a:t>
            </a:r>
            <a:br>
              <a:rPr lang="ru-RU" smtClean="0">
                <a:latin typeface="Times New Roman" pitchFamily="18" charset="0"/>
              </a:rPr>
            </a:br>
            <a:r>
              <a:rPr lang="ru-RU" smtClean="0">
                <a:latin typeface="Times New Roman" pitchFamily="18" charset="0"/>
              </a:rPr>
              <a:t>recreation area.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type="body" idx="1"/>
          </p:nvPr>
        </p:nvSpPr>
        <p:spPr/>
        <p:txBody>
          <a:bodyPr/>
          <a:lstStyle/>
          <a:p>
            <a:pPr eaLnBrk="1" hangingPunct="1"/>
            <a:r>
              <a:rPr lang="ru-RU" sz="3600" smtClean="0">
                <a:latin typeface="Times New Roman" pitchFamily="18" charset="0"/>
              </a:rPr>
              <a:t>The height of buildings in secondary schools should not exceed three to four floors </a:t>
            </a:r>
          </a:p>
        </p:txBody>
      </p:sp>
      <p:pic>
        <p:nvPicPr>
          <p:cNvPr id="13315" name="Picture 4" descr="Школа N 6"/>
          <p:cNvPicPr>
            <a:picLocks noChangeAspect="1" noChangeArrowheads="1"/>
          </p:cNvPicPr>
          <p:nvPr/>
        </p:nvPicPr>
        <p:blipFill>
          <a:blip r:embed="rId2"/>
          <a:srcRect/>
          <a:stretch>
            <a:fillRect/>
          </a:stretch>
        </p:blipFill>
        <p:spPr bwMode="auto">
          <a:xfrm>
            <a:off x="1476375" y="3213100"/>
            <a:ext cx="5553075" cy="34258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type="body" idx="1"/>
          </p:nvPr>
        </p:nvSpPr>
        <p:spPr>
          <a:xfrm>
            <a:off x="468313" y="1412875"/>
            <a:ext cx="8229600" cy="4495800"/>
          </a:xfrm>
        </p:spPr>
        <p:txBody>
          <a:bodyPr/>
          <a:lstStyle/>
          <a:p>
            <a:pPr eaLnBrk="1" hangingPunct="1"/>
            <a:r>
              <a:rPr lang="ru-RU" sz="3600" smtClean="0">
                <a:latin typeface="Times New Roman" pitchFamily="18" charset="0"/>
              </a:rPr>
              <a:t>Floor height should be not less than 3.6 m.</a:t>
            </a:r>
            <a:br>
              <a:rPr lang="ru-RU" sz="3600" smtClean="0">
                <a:latin typeface="Times New Roman" pitchFamily="18" charset="0"/>
              </a:rPr>
            </a:br>
            <a:r>
              <a:rPr lang="ru-RU" sz="3600" smtClean="0">
                <a:latin typeface="Times New Roman" pitchFamily="18" charset="0"/>
              </a:rPr>
              <a:t>height of lecture rooms (50 seats or more), assembly halls, sports and sports facilities - not less than 4.2 m. </a:t>
            </a:r>
            <a:endParaRPr lang="en-US" sz="3600" smtClean="0">
              <a:latin typeface="Times New Roman" pitchFamily="18" charset="0"/>
            </a:endParaRPr>
          </a:p>
          <a:p>
            <a:pPr eaLnBrk="1" hangingPunct="1"/>
            <a:endParaRPr lang="ru-RU" sz="3600" smtClean="0">
              <a:latin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type="body" idx="1"/>
          </p:nvPr>
        </p:nvSpPr>
        <p:spPr>
          <a:xfrm>
            <a:off x="250825" y="0"/>
            <a:ext cx="8229600" cy="4683125"/>
          </a:xfrm>
        </p:spPr>
        <p:txBody>
          <a:bodyPr/>
          <a:lstStyle/>
          <a:p>
            <a:pPr eaLnBrk="1" hangingPunct="1">
              <a:lnSpc>
                <a:spcPct val="90000"/>
              </a:lnSpc>
            </a:pPr>
            <a:r>
              <a:rPr lang="en-US" smtClean="0">
                <a:latin typeface="Times New Roman" pitchFamily="18" charset="0"/>
              </a:rPr>
              <a:t>The </a:t>
            </a:r>
            <a:r>
              <a:rPr lang="ru-RU" smtClean="0">
                <a:latin typeface="Times New Roman" pitchFamily="18" charset="0"/>
              </a:rPr>
              <a:t>buildings should be included 3 groups of rooms </a:t>
            </a:r>
            <a:r>
              <a:rPr lang="en-US" smtClean="0">
                <a:latin typeface="Times New Roman" pitchFamily="18" charset="0"/>
              </a:rPr>
              <a:t>i</a:t>
            </a:r>
            <a:r>
              <a:rPr lang="ru-RU" smtClean="0">
                <a:latin typeface="Times New Roman" pitchFamily="18" charset="0"/>
              </a:rPr>
              <a:t>n school : </a:t>
            </a:r>
            <a:br>
              <a:rPr lang="ru-RU" smtClean="0">
                <a:latin typeface="Times New Roman" pitchFamily="18" charset="0"/>
              </a:rPr>
            </a:br>
            <a:r>
              <a:rPr lang="ru-RU" smtClean="0">
                <a:latin typeface="Times New Roman" pitchFamily="18" charset="0"/>
              </a:rPr>
              <a:t>basic (training rooms, classrooms, laboratories, educational workshops, gym) </a:t>
            </a:r>
            <a:br>
              <a:rPr lang="ru-RU" smtClean="0">
                <a:latin typeface="Times New Roman" pitchFamily="18" charset="0"/>
              </a:rPr>
            </a:br>
            <a:r>
              <a:rPr lang="ru-RU" smtClean="0">
                <a:latin typeface="Times New Roman" pitchFamily="18" charset="0"/>
              </a:rPr>
              <a:t>support (library, recreation room, dining room, snack bar, conference hall, pantry, storage facilities, toilets, etc.). </a:t>
            </a:r>
            <a:br>
              <a:rPr lang="ru-RU" smtClean="0">
                <a:latin typeface="Times New Roman" pitchFamily="18" charset="0"/>
              </a:rPr>
            </a:br>
            <a:r>
              <a:rPr lang="ru-RU" smtClean="0">
                <a:latin typeface="Times New Roman" pitchFamily="18" charset="0"/>
              </a:rPr>
              <a:t>services (for administrative offices, teachers', medicine cabinet, etc.). room. </a:t>
            </a:r>
            <a:br>
              <a:rPr lang="ru-RU" smtClean="0">
                <a:latin typeface="Times New Roman" pitchFamily="18" charset="0"/>
              </a:rPr>
            </a:br>
            <a:endParaRPr lang="ru-RU" smtClean="0">
              <a:latin typeface="Times New Roman" pitchFamily="18" charset="0"/>
            </a:endParaRPr>
          </a:p>
        </p:txBody>
      </p:sp>
      <p:pic>
        <p:nvPicPr>
          <p:cNvPr id="15363" name="Picture 4" descr="bucha1"/>
          <p:cNvPicPr>
            <a:picLocks noChangeAspect="1" noChangeArrowheads="1"/>
          </p:cNvPicPr>
          <p:nvPr/>
        </p:nvPicPr>
        <p:blipFill>
          <a:blip r:embed="rId2"/>
          <a:srcRect/>
          <a:stretch>
            <a:fillRect/>
          </a:stretch>
        </p:blipFill>
        <p:spPr bwMode="auto">
          <a:xfrm>
            <a:off x="3276600" y="4221163"/>
            <a:ext cx="3816350" cy="2543175"/>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pPr eaLnBrk="1" hangingPunct="1">
              <a:defRPr/>
            </a:pPr>
            <a:r>
              <a:rPr lang="ru-RU" sz="4000" smtClean="0">
                <a:latin typeface="Times New Roman" pitchFamily="18" charset="0"/>
              </a:rPr>
              <a:t>Requirements for Classroom</a:t>
            </a:r>
            <a:r>
              <a:rPr lang="ru-RU" smtClean="0"/>
              <a:t> </a:t>
            </a:r>
          </a:p>
        </p:txBody>
      </p:sp>
      <p:sp>
        <p:nvSpPr>
          <p:cNvPr id="16387" name="Rectangle 3"/>
          <p:cNvSpPr>
            <a:spLocks noGrp="1" noChangeArrowheads="1"/>
          </p:cNvSpPr>
          <p:nvPr>
            <p:ph type="body" idx="1"/>
          </p:nvPr>
        </p:nvSpPr>
        <p:spPr>
          <a:xfrm>
            <a:off x="539750" y="1557338"/>
            <a:ext cx="8147050" cy="4611687"/>
          </a:xfrm>
        </p:spPr>
        <p:txBody>
          <a:bodyPr/>
          <a:lstStyle/>
          <a:p>
            <a:pPr eaLnBrk="1" hangingPunct="1"/>
            <a:r>
              <a:rPr lang="ru-RU" smtClean="0">
                <a:latin typeface="Times New Roman" pitchFamily="18" charset="0"/>
              </a:rPr>
              <a:t>The best form of classroom - rectangular (depth 6-6,3 m in length - 8-8,4 m) of depth to width ratio of 3:4. </a:t>
            </a:r>
            <a:br>
              <a:rPr lang="ru-RU" smtClean="0">
                <a:latin typeface="Times New Roman" pitchFamily="18" charset="0"/>
              </a:rPr>
            </a:br>
            <a:r>
              <a:rPr lang="ru-RU" smtClean="0">
                <a:latin typeface="Times New Roman" pitchFamily="18" charset="0"/>
              </a:rPr>
              <a:t>The distance from the first row of desks to the board should be 1.6 - 2 m, ceiling height - P-3, 5 pm Location ups - nearside, consider the angle (angle between the line of sight and plane blackboard in the horizontal plane) must be at least as З0 ° -35 °. </a:t>
            </a:r>
            <a:endParaRPr lang="ru-RU" sz="2800" smtClean="0">
              <a:latin typeface="Times New Roman" pitchFamily="18" charset="0"/>
            </a:endParaRPr>
          </a:p>
          <a:p>
            <a:pPr eaLnBrk="1" hangingPunct="1"/>
            <a:endParaRPr lang="ru-RU" sz="2800" smtClean="0">
              <a:latin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68313" y="333375"/>
            <a:ext cx="8229600" cy="647700"/>
          </a:xfrm>
        </p:spPr>
        <p:txBody>
          <a:bodyPr/>
          <a:lstStyle/>
          <a:p>
            <a:pPr eaLnBrk="1" hangingPunct="1">
              <a:defRPr/>
            </a:pPr>
            <a:r>
              <a:rPr lang="ru-RU" sz="4000" i="1" smtClean="0">
                <a:effectLst/>
                <a:latin typeface="Times New Roman" pitchFamily="18" charset="0"/>
              </a:rPr>
              <a:t>The main dimensions of school desks</a:t>
            </a:r>
            <a:r>
              <a:rPr lang="ru-RU" smtClean="0"/>
              <a:t> </a:t>
            </a:r>
          </a:p>
        </p:txBody>
      </p:sp>
      <p:pic>
        <p:nvPicPr>
          <p:cNvPr id="17411" name="Picture 4" descr="арта1"/>
          <p:cNvPicPr>
            <a:picLocks noChangeAspect="1" noChangeArrowheads="1"/>
          </p:cNvPicPr>
          <p:nvPr>
            <p:ph type="body" idx="1"/>
          </p:nvPr>
        </p:nvPicPr>
        <p:blipFill>
          <a:blip r:embed="rId2"/>
          <a:srcRect/>
          <a:stretch>
            <a:fillRect/>
          </a:stretch>
        </p:blipFill>
        <p:spPr>
          <a:xfrm>
            <a:off x="2124075" y="981075"/>
            <a:ext cx="4537075" cy="3527425"/>
          </a:xfrm>
          <a:noFill/>
        </p:spPr>
      </p:pic>
      <p:sp>
        <p:nvSpPr>
          <p:cNvPr id="17412" name="Rectangle 5"/>
          <p:cNvSpPr>
            <a:spLocks noChangeArrowheads="1"/>
          </p:cNvSpPr>
          <p:nvPr/>
        </p:nvSpPr>
        <p:spPr bwMode="auto">
          <a:xfrm>
            <a:off x="0" y="4805363"/>
            <a:ext cx="9144000" cy="1506537"/>
          </a:xfrm>
          <a:prstGeom prst="rect">
            <a:avLst/>
          </a:prstGeom>
          <a:noFill/>
          <a:ln w="9525">
            <a:noFill/>
            <a:miter lim="800000"/>
            <a:headEnd/>
            <a:tailEnd/>
          </a:ln>
          <a:effectLst/>
        </p:spPr>
        <p:txBody>
          <a:bodyPr rIns="44436" bIns="0" anchor="ctr">
            <a:spAutoFit/>
          </a:bodyPr>
          <a:lstStyle/>
          <a:p>
            <a:pPr algn="ctr"/>
            <a:r>
              <a:rPr lang="ru-RU" sz="2400"/>
              <a:t>(</a:t>
            </a:r>
            <a:r>
              <a:rPr lang="ru-RU" sz="2400">
                <a:latin typeface="Times New Roman" pitchFamily="18" charset="0"/>
              </a:rPr>
              <a:t>1 - height of the front end of the table 2 - the height of the rear end of the table, 3 - horizontal width of the lid, 4 - the width of the oblique caps, 5 - the height of the seat 6 - seat depth, 7 - seat width, 8 - distance back;</a:t>
            </a:r>
            <a:br>
              <a:rPr lang="ru-RU" sz="2400">
                <a:latin typeface="Times New Roman" pitchFamily="18" charset="0"/>
              </a:rPr>
            </a:br>
            <a:r>
              <a:rPr lang="ru-RU" sz="2400">
                <a:latin typeface="Times New Roman" pitchFamily="18" charset="0"/>
              </a:rPr>
              <a:t>9 - seating distance 10 - dyferent</a:t>
            </a:r>
            <a:r>
              <a:rPr lang="en-US" sz="2400">
                <a:latin typeface="Times New Roman" pitchFamily="18" charset="0"/>
              </a:rPr>
              <a:t>ion</a:t>
            </a:r>
            <a:r>
              <a:rPr lang="ru-RU" sz="2400">
                <a:latin typeface="Times New Roman" pitchFamily="18" charset="0"/>
              </a:rPr>
              <a:t> </a:t>
            </a:r>
            <a:endParaRPr lang="uk-UA" sz="2400">
              <a:latin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pPr eaLnBrk="1" hangingPunct="1">
              <a:defRPr/>
            </a:pPr>
            <a:r>
              <a:rPr lang="ru-RU" sz="4000" smtClean="0">
                <a:latin typeface="Times New Roman" pitchFamily="18" charset="0"/>
              </a:rPr>
              <a:t>Distance of seat</a:t>
            </a:r>
            <a:r>
              <a:rPr lang="ru-RU" smtClean="0"/>
              <a:t> </a:t>
            </a:r>
          </a:p>
        </p:txBody>
      </p:sp>
      <p:sp>
        <p:nvSpPr>
          <p:cNvPr id="18435" name="Rectangle 3"/>
          <p:cNvSpPr>
            <a:spLocks noGrp="1" noChangeArrowheads="1"/>
          </p:cNvSpPr>
          <p:nvPr>
            <p:ph type="body" idx="1"/>
          </p:nvPr>
        </p:nvSpPr>
        <p:spPr/>
        <p:txBody>
          <a:bodyPr/>
          <a:lstStyle/>
          <a:p>
            <a:pPr eaLnBrk="1" hangingPunct="1"/>
            <a:r>
              <a:rPr lang="ru-RU" sz="3600" smtClean="0">
                <a:latin typeface="Times New Roman" pitchFamily="18" charset="0"/>
              </a:rPr>
              <a:t>Seating distance (the distance from the rear end of the table to the front edge of the seat in the horizontal plane) must be negative, ie, seat chair has come for an end table for 3-4 </a:t>
            </a:r>
            <a:r>
              <a:rPr lang="en-US" sz="3600" smtClean="0">
                <a:latin typeface="Times New Roman" pitchFamily="18" charset="0"/>
              </a:rPr>
              <a:t>c</a:t>
            </a:r>
            <a:r>
              <a:rPr lang="ru-RU" sz="3600" smtClean="0">
                <a:latin typeface="Times New Roman" pitchFamily="18" charset="0"/>
              </a:rPr>
              <a:t>m (group A), a 5-</a:t>
            </a:r>
            <a:r>
              <a:rPr lang="en-US" sz="3600" smtClean="0">
                <a:latin typeface="Times New Roman" pitchFamily="18" charset="0"/>
              </a:rPr>
              <a:t>c</a:t>
            </a:r>
            <a:r>
              <a:rPr lang="ru-RU" sz="3600" smtClean="0">
                <a:latin typeface="Times New Roman" pitchFamily="18" charset="0"/>
              </a:rPr>
              <a:t>m (group B and </a:t>
            </a:r>
            <a:r>
              <a:rPr lang="en-US" sz="3600" smtClean="0">
                <a:latin typeface="Times New Roman" pitchFamily="18" charset="0"/>
              </a:rPr>
              <a:t>C</a:t>
            </a:r>
            <a:r>
              <a:rPr lang="ru-RU" sz="3600" smtClean="0">
                <a:latin typeface="Times New Roman" pitchFamily="18" charset="0"/>
              </a:rPr>
              <a:t>) and 7.8 cm (group </a:t>
            </a:r>
            <a:r>
              <a:rPr lang="en-US" sz="3600" smtClean="0">
                <a:latin typeface="Times New Roman" pitchFamily="18" charset="0"/>
              </a:rPr>
              <a:t>D</a:t>
            </a:r>
            <a:r>
              <a:rPr lang="ru-RU" sz="3600" smtClean="0">
                <a:latin typeface="Times New Roman" pitchFamily="18" charset="0"/>
              </a:rPr>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684213" y="404813"/>
            <a:ext cx="8229600" cy="1143000"/>
          </a:xfrm>
        </p:spPr>
        <p:txBody>
          <a:bodyPr/>
          <a:lstStyle/>
          <a:p>
            <a:pPr eaLnBrk="1" hangingPunct="1">
              <a:defRPr/>
            </a:pPr>
            <a:r>
              <a:rPr lang="ru-RU" sz="4000" smtClean="0">
                <a:effectLst/>
                <a:latin typeface="Times New Roman" pitchFamily="18" charset="0"/>
              </a:rPr>
              <a:t>Different kinds of seating distance</a:t>
            </a:r>
            <a:r>
              <a:rPr lang="ru-RU" smtClean="0"/>
              <a:t> </a:t>
            </a:r>
          </a:p>
        </p:txBody>
      </p:sp>
      <p:pic>
        <p:nvPicPr>
          <p:cNvPr id="19459" name="Picture 4" descr="18b"/>
          <p:cNvPicPr>
            <a:picLocks noChangeAspect="1" noChangeArrowheads="1"/>
          </p:cNvPicPr>
          <p:nvPr>
            <p:ph type="body" idx="1"/>
          </p:nvPr>
        </p:nvPicPr>
        <p:blipFill>
          <a:blip r:embed="rId2"/>
          <a:srcRect/>
          <a:stretch>
            <a:fillRect/>
          </a:stretch>
        </p:blipFill>
        <p:spPr>
          <a:xfrm>
            <a:off x="755650" y="1844675"/>
            <a:ext cx="7632700" cy="3709988"/>
          </a:xfrm>
          <a:noFill/>
        </p:spPr>
      </p:pic>
      <p:sp>
        <p:nvSpPr>
          <p:cNvPr id="19460" name="Rectangle 5"/>
          <p:cNvSpPr>
            <a:spLocks noChangeArrowheads="1"/>
          </p:cNvSpPr>
          <p:nvPr/>
        </p:nvSpPr>
        <p:spPr bwMode="auto">
          <a:xfrm>
            <a:off x="539750" y="5695950"/>
            <a:ext cx="8208963" cy="579438"/>
          </a:xfrm>
          <a:prstGeom prst="rect">
            <a:avLst/>
          </a:prstGeom>
          <a:noFill/>
          <a:ln w="9525">
            <a:noFill/>
            <a:miter lim="800000"/>
            <a:headEnd/>
            <a:tailEnd/>
          </a:ln>
          <a:effectLst/>
        </p:spPr>
        <p:txBody>
          <a:bodyPr anchor="ctr">
            <a:spAutoFit/>
          </a:bodyPr>
          <a:lstStyle/>
          <a:p>
            <a:pPr algn="ctr"/>
            <a:r>
              <a:rPr lang="ru-RU" sz="3200" i="1">
                <a:latin typeface="Times New Roman" pitchFamily="18" charset="0"/>
              </a:rPr>
              <a:t>(</a:t>
            </a:r>
            <a:r>
              <a:rPr lang="ru-RU" sz="2400" i="1">
                <a:latin typeface="Times New Roman" pitchFamily="18" charset="0"/>
              </a:rPr>
              <a:t>A - negative; B - zero, </a:t>
            </a:r>
            <a:r>
              <a:rPr lang="en-US" sz="2400" i="1">
                <a:latin typeface="Times New Roman" pitchFamily="18" charset="0"/>
              </a:rPr>
              <a:t>8</a:t>
            </a:r>
            <a:r>
              <a:rPr lang="ru-RU" sz="2400" i="1">
                <a:latin typeface="Times New Roman" pitchFamily="18" charset="0"/>
              </a:rPr>
              <a:t> - positive</a:t>
            </a:r>
            <a:r>
              <a:rPr lang="ru-RU" i="1"/>
              <a:t>)</a:t>
            </a:r>
            <a:r>
              <a:rPr lang="ru-RU"/>
              <a:t> </a:t>
            </a:r>
            <a:endParaRPr lang="uk-UA"/>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pPr eaLnBrk="1" hangingPunct="1">
              <a:defRPr/>
            </a:pPr>
            <a:r>
              <a:rPr lang="ru-RU" sz="4000" smtClean="0"/>
              <a:t>D</a:t>
            </a:r>
            <a:r>
              <a:rPr lang="en-US" sz="4000" smtClean="0"/>
              <a:t>i</a:t>
            </a:r>
            <a:r>
              <a:rPr lang="ru-RU" sz="4000" smtClean="0"/>
              <a:t>f</a:t>
            </a:r>
            <a:r>
              <a:rPr lang="en-US" sz="4000" smtClean="0"/>
              <a:t>f</a:t>
            </a:r>
            <a:r>
              <a:rPr lang="ru-RU" sz="4000" smtClean="0"/>
              <a:t>erent</a:t>
            </a:r>
            <a:r>
              <a:rPr lang="en-US" sz="4000" smtClean="0"/>
              <a:t>ion</a:t>
            </a:r>
            <a:endParaRPr lang="ru-RU" sz="4000" smtClean="0"/>
          </a:p>
        </p:txBody>
      </p:sp>
      <p:sp>
        <p:nvSpPr>
          <p:cNvPr id="20483" name="Rectangle 3"/>
          <p:cNvSpPr>
            <a:spLocks noGrp="1" noChangeArrowheads="1"/>
          </p:cNvSpPr>
          <p:nvPr>
            <p:ph type="body" idx="1"/>
          </p:nvPr>
        </p:nvSpPr>
        <p:spPr/>
        <p:txBody>
          <a:bodyPr/>
          <a:lstStyle/>
          <a:p>
            <a:pPr eaLnBrk="1" hangingPunct="1"/>
            <a:r>
              <a:rPr lang="ru-RU" sz="4000" smtClean="0">
                <a:latin typeface="Times New Roman" pitchFamily="18" charset="0"/>
              </a:rPr>
              <a:t>D</a:t>
            </a:r>
            <a:r>
              <a:rPr lang="en-US" sz="4000" smtClean="0">
                <a:latin typeface="Times New Roman" pitchFamily="18" charset="0"/>
              </a:rPr>
              <a:t>if</a:t>
            </a:r>
            <a:r>
              <a:rPr lang="ru-RU" sz="4000" smtClean="0">
                <a:latin typeface="Times New Roman" pitchFamily="18" charset="0"/>
              </a:rPr>
              <a:t>ferent</a:t>
            </a:r>
            <a:r>
              <a:rPr lang="en-US" sz="4000" smtClean="0">
                <a:latin typeface="Times New Roman" pitchFamily="18" charset="0"/>
              </a:rPr>
              <a:t>ion</a:t>
            </a:r>
            <a:r>
              <a:rPr lang="ru-RU" sz="4000" smtClean="0">
                <a:latin typeface="Times New Roman" pitchFamily="18" charset="0"/>
              </a:rPr>
              <a:t> (distance from rear edge of the table to seat in the vertical plane) is greater than at 5-6 </a:t>
            </a:r>
            <a:r>
              <a:rPr lang="en-US" sz="4000" smtClean="0">
                <a:latin typeface="Times New Roman" pitchFamily="18" charset="0"/>
              </a:rPr>
              <a:t>s</a:t>
            </a:r>
            <a:r>
              <a:rPr lang="ru-RU" sz="4000" smtClean="0">
                <a:latin typeface="Times New Roman" pitchFamily="18" charset="0"/>
              </a:rPr>
              <a:t>m distance from plane seat to elbow freely lowered hands schoolboy sitting. </a:t>
            </a:r>
          </a:p>
          <a:p>
            <a:pPr eaLnBrk="1" hangingPunct="1"/>
            <a:endParaRPr lang="ru-RU" sz="4000" smtClean="0">
              <a:latin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68313" y="620713"/>
            <a:ext cx="8229600" cy="1143000"/>
          </a:xfrm>
        </p:spPr>
        <p:txBody>
          <a:bodyPr/>
          <a:lstStyle/>
          <a:p>
            <a:pPr eaLnBrk="1" hangingPunct="1">
              <a:defRPr/>
            </a:pPr>
            <a:r>
              <a:rPr lang="ru-RU" sz="4000" b="1" i="1" smtClean="0">
                <a:latin typeface="Times New Roman" pitchFamily="18" charset="0"/>
              </a:rPr>
              <a:t>Body position at small (a) and large (b) the amount </a:t>
            </a:r>
            <a:r>
              <a:rPr lang="en-US" sz="4000" b="1" i="1" smtClean="0">
                <a:latin typeface="Times New Roman" pitchFamily="18" charset="0"/>
              </a:rPr>
              <a:t>of </a:t>
            </a:r>
            <a:r>
              <a:rPr lang="ru-RU" sz="4000" b="1" i="1" smtClean="0">
                <a:latin typeface="Times New Roman" pitchFamily="18" charset="0"/>
              </a:rPr>
              <a:t>d</a:t>
            </a:r>
            <a:r>
              <a:rPr lang="en-US" sz="4000" b="1" i="1" smtClean="0">
                <a:latin typeface="Times New Roman" pitchFamily="18" charset="0"/>
              </a:rPr>
              <a:t>i</a:t>
            </a:r>
            <a:r>
              <a:rPr lang="ru-RU" sz="4000" b="1" i="1" smtClean="0">
                <a:latin typeface="Times New Roman" pitchFamily="18" charset="0"/>
              </a:rPr>
              <a:t>f</a:t>
            </a:r>
            <a:r>
              <a:rPr lang="en-US" sz="4000" b="1" i="1" smtClean="0">
                <a:latin typeface="Times New Roman" pitchFamily="18" charset="0"/>
              </a:rPr>
              <a:t>f</a:t>
            </a:r>
            <a:r>
              <a:rPr lang="ru-RU" sz="4000" b="1" i="1" smtClean="0">
                <a:latin typeface="Times New Roman" pitchFamily="18" charset="0"/>
              </a:rPr>
              <a:t>erent</a:t>
            </a:r>
            <a:r>
              <a:rPr lang="en-US" sz="4000" b="1" i="1" smtClean="0">
                <a:latin typeface="Times New Roman" pitchFamily="18" charset="0"/>
              </a:rPr>
              <a:t>ion</a:t>
            </a:r>
            <a:endParaRPr lang="ru-RU" sz="4000" smtClean="0">
              <a:latin typeface="Times New Roman" pitchFamily="18" charset="0"/>
            </a:endParaRPr>
          </a:p>
        </p:txBody>
      </p:sp>
      <p:pic>
        <p:nvPicPr>
          <p:cNvPr id="21507" name="Picture 4" descr="18а"/>
          <p:cNvPicPr>
            <a:picLocks noChangeAspect="1" noChangeArrowheads="1"/>
          </p:cNvPicPr>
          <p:nvPr>
            <p:ph type="body" idx="1"/>
          </p:nvPr>
        </p:nvPicPr>
        <p:blipFill>
          <a:blip r:embed="rId2"/>
          <a:srcRect/>
          <a:stretch>
            <a:fillRect/>
          </a:stretch>
        </p:blipFill>
        <p:spPr>
          <a:xfrm>
            <a:off x="1042988" y="2492375"/>
            <a:ext cx="6408737" cy="3411538"/>
          </a:xfr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body" idx="1"/>
          </p:nvPr>
        </p:nvSpPr>
        <p:spPr>
          <a:xfrm>
            <a:off x="0" y="0"/>
            <a:ext cx="9144000" cy="6858000"/>
          </a:xfrm>
        </p:spPr>
        <p:txBody>
          <a:bodyPr/>
          <a:lstStyle/>
          <a:p>
            <a:pPr eaLnBrk="1" hangingPunct="1">
              <a:lnSpc>
                <a:spcPct val="80000"/>
              </a:lnSpc>
              <a:buFontTx/>
              <a:buNone/>
            </a:pPr>
            <a:r>
              <a:rPr lang="uk-UA" sz="800" b="1" smtClean="0"/>
              <a:t>     </a:t>
            </a:r>
          </a:p>
          <a:p>
            <a:pPr eaLnBrk="1" hangingPunct="1">
              <a:lnSpc>
                <a:spcPct val="80000"/>
              </a:lnSpc>
              <a:buFontTx/>
              <a:buNone/>
            </a:pPr>
            <a:endParaRPr lang="uk-UA" sz="900" b="1" smtClean="0"/>
          </a:p>
          <a:p>
            <a:pPr eaLnBrk="1" hangingPunct="1">
              <a:lnSpc>
                <a:spcPct val="80000"/>
              </a:lnSpc>
              <a:buFontTx/>
              <a:buNone/>
            </a:pPr>
            <a:r>
              <a:rPr lang="uk-UA" sz="900" b="1" smtClean="0"/>
              <a:t>        </a:t>
            </a:r>
            <a:r>
              <a:rPr lang="ru-RU" sz="2400" b="1" smtClean="0">
                <a:latin typeface="Times New Roman" pitchFamily="18" charset="0"/>
              </a:rPr>
              <a:t>Hygiene requirements for the planning, development, equipment pre-school institutions and schools</a:t>
            </a:r>
            <a:r>
              <a:rPr lang="ru-RU" sz="2400" smtClean="0">
                <a:latin typeface="Times New Roman" pitchFamily="18" charset="0"/>
              </a:rPr>
              <a:t> </a:t>
            </a:r>
            <a:endParaRPr lang="uk-UA" sz="2400" smtClean="0">
              <a:latin typeface="Times New Roman" pitchFamily="18" charset="0"/>
            </a:endParaRPr>
          </a:p>
          <a:p>
            <a:pPr eaLnBrk="1" hangingPunct="1">
              <a:lnSpc>
                <a:spcPct val="80000"/>
              </a:lnSpc>
            </a:pPr>
            <a:endParaRPr lang="uk-UA" sz="2400" smtClean="0">
              <a:latin typeface="Times New Roman" pitchFamily="18" charset="0"/>
            </a:endParaRPr>
          </a:p>
          <a:p>
            <a:pPr eaLnBrk="1" hangingPunct="1">
              <a:lnSpc>
                <a:spcPct val="80000"/>
              </a:lnSpc>
            </a:pPr>
            <a:endParaRPr lang="uk-UA" sz="800" smtClean="0">
              <a:latin typeface="Times New Roman" pitchFamily="18" charset="0"/>
            </a:endParaRPr>
          </a:p>
          <a:p>
            <a:pPr eaLnBrk="1" hangingPunct="1">
              <a:lnSpc>
                <a:spcPct val="80000"/>
              </a:lnSpc>
            </a:pPr>
            <a:endParaRPr lang="uk-UA" sz="900" smtClean="0"/>
          </a:p>
          <a:p>
            <a:pPr eaLnBrk="1" hangingPunct="1">
              <a:lnSpc>
                <a:spcPct val="80000"/>
              </a:lnSpc>
            </a:pPr>
            <a:r>
              <a:rPr lang="ru-RU" sz="2400" smtClean="0">
                <a:latin typeface="Times New Roman" pitchFamily="18" charset="0"/>
              </a:rPr>
              <a:t>The basic principles of hygienic design of pre-school institutions are: </a:t>
            </a:r>
            <a:br>
              <a:rPr lang="ru-RU" sz="2400" smtClean="0">
                <a:latin typeface="Times New Roman" pitchFamily="18" charset="0"/>
              </a:rPr>
            </a:br>
            <a:r>
              <a:rPr lang="ru-RU" sz="2400" smtClean="0">
                <a:latin typeface="Times New Roman" pitchFamily="18" charset="0"/>
              </a:rPr>
              <a:t/>
            </a:r>
            <a:br>
              <a:rPr lang="ru-RU" sz="2400" smtClean="0">
                <a:latin typeface="Times New Roman" pitchFamily="18" charset="0"/>
              </a:rPr>
            </a:br>
            <a:r>
              <a:rPr lang="ru-RU" sz="2400" smtClean="0">
                <a:latin typeface="Times New Roman" pitchFamily="18" charset="0"/>
              </a:rPr>
              <a:t>- Compliance group isolation; </a:t>
            </a:r>
            <a:br>
              <a:rPr lang="ru-RU" sz="2400" smtClean="0">
                <a:latin typeface="Times New Roman" pitchFamily="18" charset="0"/>
              </a:rPr>
            </a:br>
            <a:r>
              <a:rPr lang="ru-RU" sz="2400" smtClean="0">
                <a:latin typeface="Times New Roman" pitchFamily="18" charset="0"/>
              </a:rPr>
              <a:t/>
            </a:r>
            <a:br>
              <a:rPr lang="ru-RU" sz="2400" smtClean="0">
                <a:latin typeface="Times New Roman" pitchFamily="18" charset="0"/>
              </a:rPr>
            </a:br>
            <a:r>
              <a:rPr lang="ru-RU" sz="2400" smtClean="0">
                <a:latin typeface="Times New Roman" pitchFamily="18" charset="0"/>
              </a:rPr>
              <a:t>- Creating a favorable air-thermal; </a:t>
            </a:r>
            <a:br>
              <a:rPr lang="ru-RU" sz="2400" smtClean="0">
                <a:latin typeface="Times New Roman" pitchFamily="18" charset="0"/>
              </a:rPr>
            </a:br>
            <a:r>
              <a:rPr lang="ru-RU" sz="2400" smtClean="0">
                <a:latin typeface="Times New Roman" pitchFamily="18" charset="0"/>
              </a:rPr>
              <a:t/>
            </a:r>
            <a:br>
              <a:rPr lang="ru-RU" sz="2400" smtClean="0">
                <a:latin typeface="Times New Roman" pitchFamily="18" charset="0"/>
              </a:rPr>
            </a:br>
            <a:r>
              <a:rPr lang="ru-RU" sz="2400" smtClean="0">
                <a:latin typeface="Times New Roman" pitchFamily="18" charset="0"/>
              </a:rPr>
              <a:t>- Ensure optimal lighting and insolation; </a:t>
            </a:r>
            <a:br>
              <a:rPr lang="ru-RU" sz="2400" smtClean="0">
                <a:latin typeface="Times New Roman" pitchFamily="18" charset="0"/>
              </a:rPr>
            </a:br>
            <a:r>
              <a:rPr lang="ru-RU" sz="2400" smtClean="0">
                <a:latin typeface="Times New Roman" pitchFamily="18" charset="0"/>
              </a:rPr>
              <a:t/>
            </a:r>
            <a:br>
              <a:rPr lang="ru-RU" sz="2400" smtClean="0">
                <a:latin typeface="Times New Roman" pitchFamily="18" charset="0"/>
              </a:rPr>
            </a:br>
            <a:r>
              <a:rPr lang="ru-RU" sz="2400" smtClean="0">
                <a:latin typeface="Times New Roman" pitchFamily="18" charset="0"/>
              </a:rPr>
              <a:t>- Ensure the physical activity of children; </a:t>
            </a:r>
            <a:br>
              <a:rPr lang="ru-RU" sz="2400" smtClean="0">
                <a:latin typeface="Times New Roman" pitchFamily="18" charset="0"/>
              </a:rPr>
            </a:br>
            <a:r>
              <a:rPr lang="ru-RU" sz="2400" smtClean="0">
                <a:latin typeface="Times New Roman" pitchFamily="18" charset="0"/>
              </a:rPr>
              <a:t/>
            </a:r>
            <a:br>
              <a:rPr lang="ru-RU" sz="2400" smtClean="0">
                <a:latin typeface="Times New Roman" pitchFamily="18" charset="0"/>
              </a:rPr>
            </a:br>
            <a:r>
              <a:rPr lang="ru-RU" sz="2400" smtClean="0">
                <a:latin typeface="Times New Roman" pitchFamily="18" charset="0"/>
              </a:rPr>
              <a:t>- Creation of conditions for sustainable food; </a:t>
            </a:r>
            <a:br>
              <a:rPr lang="ru-RU" sz="2400" smtClean="0">
                <a:latin typeface="Times New Roman" pitchFamily="18" charset="0"/>
              </a:rPr>
            </a:br>
            <a:r>
              <a:rPr lang="ru-RU" sz="2400" smtClean="0">
                <a:latin typeface="Times New Roman" pitchFamily="18" charset="0"/>
              </a:rPr>
              <a:t/>
            </a:r>
            <a:br>
              <a:rPr lang="ru-RU" sz="2400" smtClean="0">
                <a:latin typeface="Times New Roman" pitchFamily="18" charset="0"/>
              </a:rPr>
            </a:br>
            <a:r>
              <a:rPr lang="ru-RU" sz="2400" smtClean="0">
                <a:latin typeface="Times New Roman" pitchFamily="18" charset="0"/>
              </a:rPr>
              <a:t>- </a:t>
            </a:r>
            <a:r>
              <a:rPr lang="en-US" sz="2400" smtClean="0">
                <a:latin typeface="Times New Roman" pitchFamily="18" charset="0"/>
              </a:rPr>
              <a:t>I</a:t>
            </a:r>
            <a:r>
              <a:rPr lang="ru-RU" sz="2400" smtClean="0">
                <a:latin typeface="Times New Roman" pitchFamily="18" charset="0"/>
              </a:rPr>
              <a:t>ndoor applications. </a:t>
            </a:r>
            <a:br>
              <a:rPr lang="ru-RU" sz="2400" smtClean="0">
                <a:latin typeface="Times New Roman" pitchFamily="18" charset="0"/>
              </a:rPr>
            </a:br>
            <a:endParaRPr lang="uk-UA" sz="2400" smtClean="0">
              <a:latin typeface="Times New Roman" pitchFamily="18" charset="0"/>
            </a:endParaRPr>
          </a:p>
        </p:txBody>
      </p:sp>
      <p:pic>
        <p:nvPicPr>
          <p:cNvPr id="4099" name="Picture 3" descr="Khort_reab-Centr"/>
          <p:cNvPicPr>
            <a:picLocks noChangeAspect="1" noChangeArrowheads="1"/>
          </p:cNvPicPr>
          <p:nvPr/>
        </p:nvPicPr>
        <p:blipFill>
          <a:blip r:embed="rId2" cstate="print"/>
          <a:srcRect/>
          <a:stretch>
            <a:fillRect/>
          </a:stretch>
        </p:blipFill>
        <p:spPr bwMode="auto">
          <a:xfrm>
            <a:off x="7019925" y="2852738"/>
            <a:ext cx="2124075" cy="14144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pPr eaLnBrk="1" hangingPunct="1">
              <a:defRPr/>
            </a:pPr>
            <a:r>
              <a:rPr lang="ru-RU" sz="4000" b="1" smtClean="0">
                <a:effectLst/>
                <a:latin typeface="Times New Roman" pitchFamily="18" charset="0"/>
              </a:rPr>
              <a:t>Right and wrong landing</a:t>
            </a:r>
            <a:r>
              <a:rPr lang="ru-RU" smtClean="0"/>
              <a:t> </a:t>
            </a:r>
          </a:p>
        </p:txBody>
      </p:sp>
      <p:pic>
        <p:nvPicPr>
          <p:cNvPr id="22531" name="Picture 4"/>
          <p:cNvPicPr>
            <a:picLocks noChangeAspect="1" noChangeArrowheads="1"/>
          </p:cNvPicPr>
          <p:nvPr>
            <p:ph type="body" idx="1"/>
          </p:nvPr>
        </p:nvPicPr>
        <p:blipFill>
          <a:blip r:embed="rId2"/>
          <a:srcRect/>
          <a:stretch>
            <a:fillRect/>
          </a:stretch>
        </p:blipFill>
        <p:spPr>
          <a:xfrm>
            <a:off x="2339975" y="1196975"/>
            <a:ext cx="4176713" cy="4143375"/>
          </a:xfrm>
          <a:noFill/>
        </p:spPr>
      </p:pic>
      <p:sp>
        <p:nvSpPr>
          <p:cNvPr id="22532" name="Rectangle 5"/>
          <p:cNvSpPr>
            <a:spLocks noChangeArrowheads="1"/>
          </p:cNvSpPr>
          <p:nvPr/>
        </p:nvSpPr>
        <p:spPr bwMode="auto">
          <a:xfrm>
            <a:off x="0" y="5653088"/>
            <a:ext cx="9144000" cy="946150"/>
          </a:xfrm>
          <a:prstGeom prst="rect">
            <a:avLst/>
          </a:prstGeom>
          <a:noFill/>
          <a:ln w="9525">
            <a:noFill/>
            <a:miter lim="800000"/>
            <a:headEnd/>
            <a:tailEnd/>
          </a:ln>
          <a:effectLst/>
        </p:spPr>
        <p:txBody>
          <a:bodyPr anchor="ctr">
            <a:spAutoFit/>
          </a:bodyPr>
          <a:lstStyle/>
          <a:p>
            <a:r>
              <a:rPr lang="uk-UA" b="1" i="1">
                <a:latin typeface="Tahoma" pitchFamily="34" charset="0"/>
              </a:rPr>
              <a:t> </a:t>
            </a:r>
            <a:r>
              <a:rPr lang="ru-RU" sz="2800" b="1">
                <a:latin typeface="Times New Roman" pitchFamily="18" charset="0"/>
              </a:rPr>
              <a:t>Proper (s) and landing wrong (would-seat lower table, in Mr. seats for the high table).</a:t>
            </a:r>
            <a:r>
              <a:rPr lang="ru-RU" sz="2800">
                <a:latin typeface="Times New Roman" pitchFamily="18" charset="0"/>
              </a:rPr>
              <a:t> </a:t>
            </a:r>
            <a:endParaRPr lang="uk-UA" sz="2800">
              <a:latin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lstStyle/>
          <a:p>
            <a:pPr eaLnBrk="1" hangingPunct="1">
              <a:defRPr/>
            </a:pPr>
            <a:r>
              <a:rPr lang="ru-RU" sz="4000" b="1" smtClean="0">
                <a:latin typeface="Times New Roman" pitchFamily="18" charset="0"/>
              </a:rPr>
              <a:t>Correct:</a:t>
            </a:r>
            <a:r>
              <a:rPr lang="ru-RU" smtClean="0"/>
              <a:t> </a:t>
            </a:r>
          </a:p>
        </p:txBody>
      </p:sp>
      <p:pic>
        <p:nvPicPr>
          <p:cNvPr id="23555" name="Picture 4" descr="1"/>
          <p:cNvPicPr>
            <a:picLocks noChangeAspect="1" noChangeArrowheads="1"/>
          </p:cNvPicPr>
          <p:nvPr>
            <p:ph type="body" idx="1"/>
          </p:nvPr>
        </p:nvPicPr>
        <p:blipFill>
          <a:blip r:embed="rId2"/>
          <a:srcRect/>
          <a:stretch>
            <a:fillRect/>
          </a:stretch>
        </p:blipFill>
        <p:spPr>
          <a:xfrm>
            <a:off x="611188" y="1341438"/>
            <a:ext cx="3090862" cy="3889375"/>
          </a:xfrm>
          <a:noFill/>
        </p:spPr>
      </p:pic>
      <p:pic>
        <p:nvPicPr>
          <p:cNvPr id="23556" name="Picture 5" descr="1"/>
          <p:cNvPicPr>
            <a:picLocks noChangeAspect="1" noChangeArrowheads="1"/>
          </p:cNvPicPr>
          <p:nvPr/>
        </p:nvPicPr>
        <p:blipFill>
          <a:blip r:embed="rId3"/>
          <a:srcRect/>
          <a:stretch>
            <a:fillRect/>
          </a:stretch>
        </p:blipFill>
        <p:spPr bwMode="auto">
          <a:xfrm>
            <a:off x="5003800" y="1341438"/>
            <a:ext cx="3384550" cy="3887787"/>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a:xfrm>
            <a:off x="468313" y="0"/>
            <a:ext cx="8229600" cy="1143000"/>
          </a:xfrm>
        </p:spPr>
        <p:txBody>
          <a:bodyPr/>
          <a:lstStyle/>
          <a:p>
            <a:pPr eaLnBrk="1" hangingPunct="1">
              <a:defRPr/>
            </a:pPr>
            <a:r>
              <a:rPr lang="ru-RU" b="1" smtClean="0">
                <a:latin typeface="Times New Roman" pitchFamily="18" charset="0"/>
              </a:rPr>
              <a:t>Incorrect:</a:t>
            </a:r>
            <a:r>
              <a:rPr lang="ru-RU" smtClean="0"/>
              <a:t> </a:t>
            </a:r>
          </a:p>
        </p:txBody>
      </p:sp>
      <p:pic>
        <p:nvPicPr>
          <p:cNvPr id="24579" name="Picture 4" descr="2"/>
          <p:cNvPicPr>
            <a:picLocks noChangeAspect="1" noChangeArrowheads="1"/>
          </p:cNvPicPr>
          <p:nvPr>
            <p:ph type="body" idx="1"/>
          </p:nvPr>
        </p:nvPicPr>
        <p:blipFill>
          <a:blip r:embed="rId2"/>
          <a:srcRect/>
          <a:stretch>
            <a:fillRect/>
          </a:stretch>
        </p:blipFill>
        <p:spPr>
          <a:xfrm>
            <a:off x="6804025" y="4210050"/>
            <a:ext cx="1895475" cy="2647950"/>
          </a:xfrm>
          <a:noFill/>
        </p:spPr>
      </p:pic>
      <p:pic>
        <p:nvPicPr>
          <p:cNvPr id="24580" name="Picture 5" descr="2"/>
          <p:cNvPicPr>
            <a:picLocks noChangeAspect="1" noChangeArrowheads="1"/>
          </p:cNvPicPr>
          <p:nvPr/>
        </p:nvPicPr>
        <p:blipFill>
          <a:blip r:embed="rId3"/>
          <a:srcRect/>
          <a:stretch>
            <a:fillRect/>
          </a:stretch>
        </p:blipFill>
        <p:spPr bwMode="auto">
          <a:xfrm>
            <a:off x="250825" y="1125538"/>
            <a:ext cx="2346325" cy="2225675"/>
          </a:xfrm>
          <a:prstGeom prst="rect">
            <a:avLst/>
          </a:prstGeom>
          <a:noFill/>
          <a:ln w="9525">
            <a:noFill/>
            <a:miter lim="800000"/>
            <a:headEnd/>
            <a:tailEnd/>
          </a:ln>
        </p:spPr>
      </p:pic>
      <p:pic>
        <p:nvPicPr>
          <p:cNvPr id="24581" name="Picture 8" descr="1"/>
          <p:cNvPicPr>
            <a:picLocks noChangeAspect="1" noChangeArrowheads="1"/>
          </p:cNvPicPr>
          <p:nvPr/>
        </p:nvPicPr>
        <p:blipFill>
          <a:blip r:embed="rId4"/>
          <a:srcRect/>
          <a:stretch>
            <a:fillRect/>
          </a:stretch>
        </p:blipFill>
        <p:spPr bwMode="auto">
          <a:xfrm>
            <a:off x="3348038" y="4437063"/>
            <a:ext cx="2124075" cy="2162175"/>
          </a:xfrm>
          <a:prstGeom prst="rect">
            <a:avLst/>
          </a:prstGeom>
          <a:noFill/>
          <a:ln w="9525">
            <a:noFill/>
            <a:miter lim="800000"/>
            <a:headEnd/>
            <a:tailEnd/>
          </a:ln>
        </p:spPr>
      </p:pic>
      <p:pic>
        <p:nvPicPr>
          <p:cNvPr id="24582" name="Picture 9" descr="2"/>
          <p:cNvPicPr>
            <a:picLocks noChangeAspect="1" noChangeArrowheads="1"/>
          </p:cNvPicPr>
          <p:nvPr/>
        </p:nvPicPr>
        <p:blipFill>
          <a:blip r:embed="rId5"/>
          <a:srcRect/>
          <a:stretch>
            <a:fillRect/>
          </a:stretch>
        </p:blipFill>
        <p:spPr bwMode="auto">
          <a:xfrm>
            <a:off x="3419475" y="1052513"/>
            <a:ext cx="2124075" cy="2971800"/>
          </a:xfrm>
          <a:prstGeom prst="rect">
            <a:avLst/>
          </a:prstGeom>
          <a:noFill/>
          <a:ln w="9525">
            <a:noFill/>
            <a:miter lim="800000"/>
            <a:headEnd/>
            <a:tailEnd/>
          </a:ln>
        </p:spPr>
      </p:pic>
      <p:pic>
        <p:nvPicPr>
          <p:cNvPr id="24583" name="Picture 10" descr="3"/>
          <p:cNvPicPr>
            <a:picLocks noChangeAspect="1" noChangeArrowheads="1"/>
          </p:cNvPicPr>
          <p:nvPr/>
        </p:nvPicPr>
        <p:blipFill>
          <a:blip r:embed="rId6"/>
          <a:srcRect/>
          <a:stretch>
            <a:fillRect/>
          </a:stretch>
        </p:blipFill>
        <p:spPr bwMode="auto">
          <a:xfrm>
            <a:off x="468313" y="3644900"/>
            <a:ext cx="2133600" cy="2971800"/>
          </a:xfrm>
          <a:prstGeom prst="rect">
            <a:avLst/>
          </a:prstGeom>
          <a:noFill/>
          <a:ln w="9525">
            <a:noFill/>
            <a:miter lim="800000"/>
            <a:headEnd/>
            <a:tailEnd/>
          </a:ln>
        </p:spPr>
      </p:pic>
      <p:pic>
        <p:nvPicPr>
          <p:cNvPr id="24584" name="Picture 11" descr="4"/>
          <p:cNvPicPr>
            <a:picLocks noChangeAspect="1" noChangeArrowheads="1"/>
          </p:cNvPicPr>
          <p:nvPr/>
        </p:nvPicPr>
        <p:blipFill>
          <a:blip r:embed="rId7"/>
          <a:srcRect/>
          <a:stretch>
            <a:fillRect/>
          </a:stretch>
        </p:blipFill>
        <p:spPr bwMode="auto">
          <a:xfrm>
            <a:off x="6372225" y="1052513"/>
            <a:ext cx="2552700" cy="30099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395288" y="404813"/>
            <a:ext cx="8229600" cy="1143000"/>
          </a:xfrm>
        </p:spPr>
        <p:txBody>
          <a:bodyPr/>
          <a:lstStyle/>
          <a:p>
            <a:pPr eaLnBrk="1" hangingPunct="1">
              <a:defRPr/>
            </a:pPr>
            <a:r>
              <a:rPr lang="ru-RU" sz="4000" b="1" i="1" smtClean="0">
                <a:latin typeface="Times New Roman" pitchFamily="18" charset="0"/>
              </a:rPr>
              <a:t>Hygienic evaluation of educational work in school.</a:t>
            </a:r>
            <a:r>
              <a:rPr lang="ru-RU" sz="4000" smtClean="0">
                <a:latin typeface="Times New Roman" pitchFamily="18" charset="0"/>
              </a:rPr>
              <a:t> </a:t>
            </a:r>
            <a:r>
              <a:rPr lang="uk-UA" sz="3600" b="1" i="1" smtClean="0">
                <a:latin typeface="Times New Roman" pitchFamily="18" charset="0"/>
              </a:rPr>
              <a:t/>
            </a:r>
            <a:br>
              <a:rPr lang="uk-UA" sz="3600" b="1" i="1" smtClean="0">
                <a:latin typeface="Times New Roman" pitchFamily="18" charset="0"/>
              </a:rPr>
            </a:br>
            <a:endParaRPr lang="ru-RU" sz="3600" b="1" i="1" smtClean="0">
              <a:latin typeface="Times New Roman" pitchFamily="18" charset="0"/>
            </a:endParaRPr>
          </a:p>
        </p:txBody>
      </p:sp>
      <p:sp>
        <p:nvSpPr>
          <p:cNvPr id="25603" name="Rectangle 3"/>
          <p:cNvSpPr>
            <a:spLocks noGrp="1" noChangeArrowheads="1"/>
          </p:cNvSpPr>
          <p:nvPr>
            <p:ph type="body" idx="1"/>
          </p:nvPr>
        </p:nvSpPr>
        <p:spPr>
          <a:xfrm>
            <a:off x="457200" y="1600200"/>
            <a:ext cx="8507413" cy="5257800"/>
          </a:xfrm>
        </p:spPr>
        <p:txBody>
          <a:bodyPr/>
          <a:lstStyle/>
          <a:p>
            <a:pPr eaLnBrk="1" hangingPunct="1">
              <a:lnSpc>
                <a:spcPct val="90000"/>
              </a:lnSpc>
            </a:pPr>
            <a:r>
              <a:rPr lang="ru-RU" smtClean="0">
                <a:latin typeface="Times New Roman" pitchFamily="18" charset="0"/>
              </a:rPr>
              <a:t>Hygienic evaluation of the NPT regime, the schedule of classes and lessons. </a:t>
            </a:r>
            <a:br>
              <a:rPr lang="ru-RU" smtClean="0">
                <a:latin typeface="Times New Roman" pitchFamily="18" charset="0"/>
              </a:rPr>
            </a:br>
            <a:r>
              <a:rPr lang="ru-RU" smtClean="0">
                <a:latin typeface="Times New Roman" pitchFamily="18" charset="0"/>
              </a:rPr>
              <a:t>The research necessary to obtain information: availability and duration of the day, the main mode of regime elements </a:t>
            </a:r>
            <a:br>
              <a:rPr lang="ru-RU" smtClean="0">
                <a:latin typeface="Times New Roman" pitchFamily="18" charset="0"/>
              </a:rPr>
            </a:br>
            <a:r>
              <a:rPr lang="ru-RU" smtClean="0">
                <a:latin typeface="Times New Roman" pitchFamily="18" charset="0"/>
              </a:rPr>
              <a:t>accuracy and efficiency of their </a:t>
            </a:r>
            <a:r>
              <a:rPr lang="en-US" smtClean="0">
                <a:latin typeface="Times New Roman" pitchFamily="18" charset="0"/>
              </a:rPr>
              <a:t>interposition</a:t>
            </a:r>
            <a:r>
              <a:rPr lang="ru-RU" smtClean="0">
                <a:latin typeface="Times New Roman" pitchFamily="18" charset="0"/>
              </a:rPr>
              <a:t> </a:t>
            </a:r>
            <a:br>
              <a:rPr lang="ru-RU" smtClean="0">
                <a:latin typeface="Times New Roman" pitchFamily="18" charset="0"/>
              </a:rPr>
            </a:br>
            <a:r>
              <a:rPr lang="ru-RU" smtClean="0">
                <a:latin typeface="Times New Roman" pitchFamily="18" charset="0"/>
              </a:rPr>
              <a:t>compliance with health, age, sex, anatomic and physiological and functional features of the organism and the individual inclinations of the child. </a:t>
            </a:r>
            <a:br>
              <a:rPr lang="ru-RU" smtClean="0">
                <a:latin typeface="Times New Roman" pitchFamily="18" charset="0"/>
              </a:rPr>
            </a:br>
            <a:r>
              <a:rPr lang="uk-UA" smtClean="0">
                <a:latin typeface="Times New Roman" pitchFamily="18" charset="0"/>
              </a:rPr>
              <a:t/>
            </a:r>
            <a:br>
              <a:rPr lang="uk-UA" smtClean="0">
                <a:latin typeface="Times New Roman" pitchFamily="18" charset="0"/>
              </a:rPr>
            </a:br>
            <a:endParaRPr lang="ru-RU" smtClean="0">
              <a:latin typeface="Times New Roman"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body" idx="1"/>
          </p:nvPr>
        </p:nvSpPr>
        <p:spPr>
          <a:xfrm>
            <a:off x="468313" y="333375"/>
            <a:ext cx="8229600" cy="4495800"/>
          </a:xfrm>
        </p:spPr>
        <p:txBody>
          <a:bodyPr/>
          <a:lstStyle/>
          <a:p>
            <a:pPr eaLnBrk="1" hangingPunct="1"/>
            <a:r>
              <a:rPr lang="ru-RU" sz="3600" smtClean="0">
                <a:latin typeface="Times New Roman" pitchFamily="18" charset="0"/>
              </a:rPr>
              <a:t>Control of educational arrangement associated with timing of classes in school, length of lessons, breaks between them and the changes under the number of lessons during the year and week curriculum. </a:t>
            </a:r>
          </a:p>
        </p:txBody>
      </p:sp>
      <p:pic>
        <p:nvPicPr>
          <p:cNvPr id="26627" name="Picture 4" descr="DSC04739"/>
          <p:cNvPicPr>
            <a:picLocks noChangeAspect="1" noChangeArrowheads="1"/>
          </p:cNvPicPr>
          <p:nvPr/>
        </p:nvPicPr>
        <p:blipFill>
          <a:blip r:embed="rId2"/>
          <a:srcRect/>
          <a:stretch>
            <a:fillRect/>
          </a:stretch>
        </p:blipFill>
        <p:spPr bwMode="auto">
          <a:xfrm>
            <a:off x="2051050" y="3933825"/>
            <a:ext cx="4248150" cy="2924175"/>
          </a:xfrm>
          <a:prstGeom prst="rect">
            <a:avLst/>
          </a:prstGeom>
          <a:noFill/>
          <a:ln w="9525">
            <a:noFill/>
            <a:miter lim="800000"/>
            <a:headEnd/>
            <a:tailEnd/>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defRPr/>
            </a:pPr>
            <a:r>
              <a:rPr lang="ru-RU" sz="4000" b="1" smtClean="0">
                <a:latin typeface="Times New Roman" pitchFamily="18" charset="0"/>
              </a:rPr>
              <a:t>Hygienic evaluation of lesson</a:t>
            </a:r>
            <a:r>
              <a:rPr lang="ru-RU" smtClean="0"/>
              <a:t> </a:t>
            </a:r>
          </a:p>
        </p:txBody>
      </p:sp>
      <p:sp>
        <p:nvSpPr>
          <p:cNvPr id="27651" name="Rectangle 3"/>
          <p:cNvSpPr>
            <a:spLocks noGrp="1" noChangeArrowheads="1"/>
          </p:cNvSpPr>
          <p:nvPr>
            <p:ph type="body" idx="1"/>
          </p:nvPr>
        </p:nvSpPr>
        <p:spPr>
          <a:xfrm>
            <a:off x="250825" y="1600200"/>
            <a:ext cx="8435975" cy="5068888"/>
          </a:xfrm>
        </p:spPr>
        <p:txBody>
          <a:bodyPr/>
          <a:lstStyle/>
          <a:p>
            <a:pPr eaLnBrk="1" hangingPunct="1"/>
            <a:r>
              <a:rPr lang="ru-RU" smtClean="0">
                <a:latin typeface="Times New Roman" pitchFamily="18" charset="0"/>
              </a:rPr>
              <a:t>Hygienic evaluation of lessons to study the conditions for its implementation, features of presentation of teaching material, teaching methods and visibility, degree of fatigue of students during the educational process of hronometr</a:t>
            </a:r>
            <a:r>
              <a:rPr lang="en-US" smtClean="0">
                <a:latin typeface="Times New Roman" pitchFamily="18" charset="0"/>
              </a:rPr>
              <a:t>ic</a:t>
            </a:r>
            <a:r>
              <a:rPr lang="ru-RU" smtClean="0">
                <a:latin typeface="Times New Roman" pitchFamily="18" charset="0"/>
              </a:rPr>
              <a:t> observation period of major structural elements of the lesson (of the organization, checking homework, most often the consolidation of new material, the last part). </a:t>
            </a:r>
            <a:endParaRPr lang="ru-RU" sz="2800" smtClean="0">
              <a:latin typeface="Times New Roman" pitchFamily="18" charset="0"/>
            </a:endParaRPr>
          </a:p>
          <a:p>
            <a:pPr eaLnBrk="1" hangingPunct="1"/>
            <a:endParaRPr lang="ru-RU" sz="2800" smtClean="0">
              <a:latin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pPr eaLnBrk="1" hangingPunct="1">
              <a:defRPr/>
            </a:pPr>
            <a:r>
              <a:rPr lang="en-US" sz="4000" smtClean="0">
                <a:latin typeface="Times New Roman" pitchFamily="18" charset="0"/>
              </a:rPr>
              <a:t>H</a:t>
            </a:r>
            <a:r>
              <a:rPr lang="ru-RU" sz="4000" smtClean="0">
                <a:latin typeface="Times New Roman" pitchFamily="18" charset="0"/>
              </a:rPr>
              <a:t>ygienic assessment of the lesson of physical culture</a:t>
            </a:r>
            <a:r>
              <a:rPr lang="ru-RU" smtClean="0"/>
              <a:t> </a:t>
            </a:r>
          </a:p>
        </p:txBody>
      </p:sp>
      <p:sp>
        <p:nvSpPr>
          <p:cNvPr id="28675" name="Rectangle 3"/>
          <p:cNvSpPr>
            <a:spLocks noGrp="1" noChangeArrowheads="1"/>
          </p:cNvSpPr>
          <p:nvPr>
            <p:ph type="body" idx="1"/>
          </p:nvPr>
        </p:nvSpPr>
        <p:spPr>
          <a:xfrm>
            <a:off x="323850" y="1412875"/>
            <a:ext cx="8496300" cy="5445125"/>
          </a:xfrm>
        </p:spPr>
        <p:txBody>
          <a:bodyPr/>
          <a:lstStyle/>
          <a:p>
            <a:pPr eaLnBrk="1" hangingPunct="1"/>
            <a:r>
              <a:rPr lang="ru-RU" sz="2800" smtClean="0">
                <a:latin typeface="Times New Roman" pitchFamily="18" charset="0"/>
              </a:rPr>
              <a:t>To assess the hygienic characteristics of the lesson of physical culture and should be referred for observation hronometrazhnyh (vvodna. preparatory, primary (the formation of motor skills and moving the game) and the final part), determine the total motor density and lessons as well as a physical training of children, creation of physical and physiological curves load, using functional tests (canting test, Martin-Kushelevsk</a:t>
            </a:r>
            <a:r>
              <a:rPr lang="en-US" sz="2800" smtClean="0">
                <a:latin typeface="Times New Roman" pitchFamily="18" charset="0"/>
              </a:rPr>
              <a:t>y test</a:t>
            </a:r>
            <a:r>
              <a:rPr lang="ru-RU" sz="2800" smtClean="0">
                <a:latin typeface="Times New Roman" pitchFamily="18" charset="0"/>
              </a:rPr>
              <a:t>, sample dosed with muscle strain, a modified test Letunova etc.), control of air-thermal regime of school environment. </a:t>
            </a:r>
            <a:br>
              <a:rPr lang="ru-RU" sz="2800" smtClean="0">
                <a:latin typeface="Times New Roman" pitchFamily="18" charset="0"/>
              </a:rPr>
            </a:br>
            <a:endParaRPr lang="ru-RU" sz="2800" smtClean="0">
              <a:latin typeface="Times New Roman" pitchFamily="18" charset="0"/>
            </a:endParaRPr>
          </a:p>
        </p:txBody>
      </p:sp>
      <p:pic>
        <p:nvPicPr>
          <p:cNvPr id="28676" name="Picture 4" descr="sportboy"/>
          <p:cNvPicPr>
            <a:picLocks noChangeAspect="1" noChangeArrowheads="1"/>
          </p:cNvPicPr>
          <p:nvPr/>
        </p:nvPicPr>
        <p:blipFill>
          <a:blip r:embed="rId2"/>
          <a:srcRect/>
          <a:stretch>
            <a:fillRect/>
          </a:stretch>
        </p:blipFill>
        <p:spPr bwMode="auto">
          <a:xfrm>
            <a:off x="3995738" y="5805488"/>
            <a:ext cx="1903412" cy="10525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pPr eaLnBrk="1" hangingPunct="1">
              <a:defRPr/>
            </a:pPr>
            <a:r>
              <a:rPr lang="ru-RU" sz="4000" smtClean="0">
                <a:latin typeface="Times New Roman" pitchFamily="18" charset="0"/>
              </a:rPr>
              <a:t>Sanitary-hygienic assessment lesson employment training</a:t>
            </a:r>
            <a:r>
              <a:rPr lang="ru-RU" smtClean="0"/>
              <a:t> </a:t>
            </a:r>
          </a:p>
        </p:txBody>
      </p:sp>
      <p:sp>
        <p:nvSpPr>
          <p:cNvPr id="29699" name="Rectangle 3"/>
          <p:cNvSpPr>
            <a:spLocks noGrp="1" noChangeArrowheads="1"/>
          </p:cNvSpPr>
          <p:nvPr>
            <p:ph type="body" idx="1"/>
          </p:nvPr>
        </p:nvSpPr>
        <p:spPr>
          <a:xfrm>
            <a:off x="457200" y="1600200"/>
            <a:ext cx="8362950" cy="5257800"/>
          </a:xfrm>
        </p:spPr>
        <p:txBody>
          <a:bodyPr/>
          <a:lstStyle/>
          <a:p>
            <a:pPr eaLnBrk="1" hangingPunct="1"/>
            <a:r>
              <a:rPr lang="ru-RU" sz="3600" smtClean="0">
                <a:latin typeface="Times New Roman" pitchFamily="18" charset="0"/>
              </a:rPr>
              <a:t>Sanitary-hygienic assessment lesson employment training school provides for hronometr</a:t>
            </a:r>
            <a:r>
              <a:rPr lang="en-US" sz="3600" smtClean="0">
                <a:latin typeface="Times New Roman" pitchFamily="18" charset="0"/>
              </a:rPr>
              <a:t>ic</a:t>
            </a:r>
            <a:r>
              <a:rPr lang="ru-RU" sz="3600" smtClean="0">
                <a:latin typeface="Times New Roman" pitchFamily="18" charset="0"/>
              </a:rPr>
              <a:t> observations, monitoring the nature, mode and conditions of training, determine equipment workshops growth of students, assessment of functional status of children and adolescents in the course of employment. </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pPr eaLnBrk="1" hangingPunct="1">
              <a:defRPr/>
            </a:pPr>
            <a:r>
              <a:rPr lang="ru-RU" sz="4000" smtClean="0">
                <a:latin typeface="Times New Roman" pitchFamily="18" charset="0"/>
              </a:rPr>
              <a:t>Sanitary examination process printing of school textbooks</a:t>
            </a:r>
            <a:r>
              <a:rPr lang="ru-RU" smtClean="0"/>
              <a:t> </a:t>
            </a:r>
          </a:p>
        </p:txBody>
      </p:sp>
      <p:sp>
        <p:nvSpPr>
          <p:cNvPr id="30723" name="Rectangle 3"/>
          <p:cNvSpPr>
            <a:spLocks noGrp="1" noChangeArrowheads="1"/>
          </p:cNvSpPr>
          <p:nvPr>
            <p:ph type="body" idx="1"/>
          </p:nvPr>
        </p:nvSpPr>
        <p:spPr>
          <a:xfrm>
            <a:off x="0" y="1600200"/>
            <a:ext cx="8686800" cy="5257800"/>
          </a:xfrm>
        </p:spPr>
        <p:txBody>
          <a:bodyPr/>
          <a:lstStyle/>
          <a:p>
            <a:pPr eaLnBrk="1" hangingPunct="1"/>
            <a:r>
              <a:rPr lang="ru-RU" smtClean="0">
                <a:latin typeface="Times New Roman" pitchFamily="18" charset="0"/>
              </a:rPr>
              <a:t>Sanitary examination process printing school textbooks for determination</a:t>
            </a:r>
            <a:br>
              <a:rPr lang="ru-RU" smtClean="0">
                <a:latin typeface="Times New Roman" pitchFamily="18" charset="0"/>
              </a:rPr>
            </a:br>
            <a:r>
              <a:rPr lang="ru-RU" smtClean="0">
                <a:latin typeface="Times New Roman" pitchFamily="18" charset="0"/>
              </a:rPr>
              <a:t>general information about the manual</a:t>
            </a:r>
            <a:br>
              <a:rPr lang="ru-RU" smtClean="0">
                <a:latin typeface="Times New Roman" pitchFamily="18" charset="0"/>
              </a:rPr>
            </a:br>
            <a:r>
              <a:rPr lang="ru-RU" smtClean="0">
                <a:latin typeface="Times New Roman" pitchFamily="18" charset="0"/>
              </a:rPr>
              <a:t>characteristics of</a:t>
            </a:r>
            <a:endParaRPr lang="en-US" smtClean="0">
              <a:latin typeface="Times New Roman" pitchFamily="18" charset="0"/>
            </a:endParaRPr>
          </a:p>
          <a:p>
            <a:pPr eaLnBrk="1" hangingPunct="1">
              <a:buFontTx/>
              <a:buNone/>
            </a:pPr>
            <a:r>
              <a:rPr lang="ru-RU" smtClean="0">
                <a:latin typeface="Times New Roman" pitchFamily="18" charset="0"/>
              </a:rPr>
              <a:t> paper</a:t>
            </a:r>
            <a:br>
              <a:rPr lang="ru-RU" smtClean="0">
                <a:latin typeface="Times New Roman" pitchFamily="18" charset="0"/>
              </a:rPr>
            </a:br>
            <a:r>
              <a:rPr lang="ru-RU" smtClean="0">
                <a:latin typeface="Times New Roman" pitchFamily="18" charset="0"/>
              </a:rPr>
              <a:t>Font</a:t>
            </a:r>
            <a:br>
              <a:rPr lang="ru-RU" smtClean="0">
                <a:latin typeface="Times New Roman" pitchFamily="18" charset="0"/>
              </a:rPr>
            </a:br>
            <a:r>
              <a:rPr lang="ru-RU" smtClean="0">
                <a:latin typeface="Times New Roman" pitchFamily="18" charset="0"/>
              </a:rPr>
              <a:t>set</a:t>
            </a:r>
            <a:br>
              <a:rPr lang="ru-RU" smtClean="0">
                <a:latin typeface="Times New Roman" pitchFamily="18" charset="0"/>
              </a:rPr>
            </a:br>
            <a:r>
              <a:rPr lang="ru-RU" smtClean="0">
                <a:latin typeface="Times New Roman" pitchFamily="18" charset="0"/>
              </a:rPr>
              <a:t>Print</a:t>
            </a:r>
            <a:br>
              <a:rPr lang="ru-RU" smtClean="0">
                <a:latin typeface="Times New Roman" pitchFamily="18" charset="0"/>
              </a:rPr>
            </a:br>
            <a:r>
              <a:rPr lang="ru-RU" smtClean="0">
                <a:latin typeface="Times New Roman" pitchFamily="18" charset="0"/>
              </a:rPr>
              <a:t>appearance</a:t>
            </a:r>
            <a:br>
              <a:rPr lang="ru-RU" smtClean="0">
                <a:latin typeface="Times New Roman" pitchFamily="18" charset="0"/>
              </a:rPr>
            </a:br>
            <a:r>
              <a:rPr lang="ru-RU" smtClean="0">
                <a:latin typeface="Times New Roman" pitchFamily="18" charset="0"/>
              </a:rPr>
              <a:t>laboratory studies </a:t>
            </a:r>
          </a:p>
        </p:txBody>
      </p:sp>
      <p:pic>
        <p:nvPicPr>
          <p:cNvPr id="30724" name="Picture 4" descr="books"/>
          <p:cNvPicPr>
            <a:picLocks noChangeAspect="1" noChangeArrowheads="1"/>
          </p:cNvPicPr>
          <p:nvPr/>
        </p:nvPicPr>
        <p:blipFill>
          <a:blip r:embed="rId2"/>
          <a:srcRect/>
          <a:stretch>
            <a:fillRect/>
          </a:stretch>
        </p:blipFill>
        <p:spPr bwMode="auto">
          <a:xfrm>
            <a:off x="4716463" y="3284538"/>
            <a:ext cx="3998912" cy="22558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pPr eaLnBrk="1" hangingPunct="1">
              <a:defRPr/>
            </a:pPr>
            <a:r>
              <a:rPr lang="ru-RU" smtClean="0">
                <a:latin typeface="Times New Roman" pitchFamily="18" charset="0"/>
              </a:rPr>
              <a:t>Surgical examination of children's toys</a:t>
            </a:r>
            <a:r>
              <a:rPr lang="ru-RU" smtClean="0"/>
              <a:t> </a:t>
            </a:r>
          </a:p>
        </p:txBody>
      </p:sp>
      <p:sp>
        <p:nvSpPr>
          <p:cNvPr id="31747" name="Rectangle 3"/>
          <p:cNvSpPr>
            <a:spLocks noGrp="1" noChangeArrowheads="1"/>
          </p:cNvSpPr>
          <p:nvPr>
            <p:ph type="body" idx="1"/>
          </p:nvPr>
        </p:nvSpPr>
        <p:spPr/>
        <p:txBody>
          <a:bodyPr/>
          <a:lstStyle/>
          <a:p>
            <a:pPr eaLnBrk="1" hangingPunct="1"/>
            <a:r>
              <a:rPr lang="ru-RU" smtClean="0">
                <a:latin typeface="Times New Roman" pitchFamily="18" charset="0"/>
              </a:rPr>
              <a:t>Surgical examination of children's toys leads to the necessity to define the general information about the toy, its size, weight, shape and strength, material from which it is made, smell, strength of fixation of dyes, the characteristics of optical properties, strength, sound, electric power and tension of bacterial contamination of the product. </a:t>
            </a:r>
          </a:p>
          <a:p>
            <a:pPr eaLnBrk="1" hangingPunct="1"/>
            <a:endParaRPr lang="ru-RU" smtClean="0">
              <a:latin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395288" y="260350"/>
            <a:ext cx="8229600" cy="1143000"/>
          </a:xfrm>
        </p:spPr>
        <p:txBody>
          <a:bodyPr/>
          <a:lstStyle/>
          <a:p>
            <a:pPr eaLnBrk="1" hangingPunct="1">
              <a:defRPr/>
            </a:pPr>
            <a:r>
              <a:rPr lang="ru-RU" sz="3200" smtClean="0">
                <a:latin typeface="Times New Roman" pitchFamily="18" charset="0"/>
              </a:rPr>
              <a:t>The basic principles of hygienic design schools are:</a:t>
            </a:r>
            <a:r>
              <a:rPr lang="ru-RU" smtClean="0"/>
              <a:t> </a:t>
            </a:r>
          </a:p>
        </p:txBody>
      </p:sp>
      <p:sp>
        <p:nvSpPr>
          <p:cNvPr id="5123" name="Rectangle 3"/>
          <p:cNvSpPr>
            <a:spLocks noGrp="1" noChangeArrowheads="1"/>
          </p:cNvSpPr>
          <p:nvPr>
            <p:ph type="body" idx="1"/>
          </p:nvPr>
        </p:nvSpPr>
        <p:spPr>
          <a:xfrm>
            <a:off x="395288" y="1628775"/>
            <a:ext cx="8229600" cy="4495800"/>
          </a:xfrm>
        </p:spPr>
        <p:txBody>
          <a:bodyPr/>
          <a:lstStyle/>
          <a:p>
            <a:pPr eaLnBrk="1" hangingPunct="1">
              <a:lnSpc>
                <a:spcPct val="80000"/>
              </a:lnSpc>
            </a:pPr>
            <a:r>
              <a:rPr lang="ru-RU" sz="1800" smtClean="0"/>
              <a:t>- </a:t>
            </a:r>
            <a:r>
              <a:rPr lang="ru-RU" sz="2400" smtClean="0">
                <a:latin typeface="Times New Roman" pitchFamily="18" charset="0"/>
              </a:rPr>
              <a:t>Providing an enabling environment for the educational process; </a:t>
            </a:r>
            <a:br>
              <a:rPr lang="ru-RU" sz="2400" smtClean="0">
                <a:latin typeface="Times New Roman" pitchFamily="18" charset="0"/>
              </a:rPr>
            </a:br>
            <a:r>
              <a:rPr lang="ru-RU" sz="2400" smtClean="0">
                <a:latin typeface="Times New Roman" pitchFamily="18" charset="0"/>
              </a:rPr>
              <a:t/>
            </a:r>
            <a:br>
              <a:rPr lang="ru-RU" sz="2400" smtClean="0">
                <a:latin typeface="Times New Roman" pitchFamily="18" charset="0"/>
              </a:rPr>
            </a:br>
            <a:r>
              <a:rPr lang="ru-RU" sz="2400" smtClean="0">
                <a:latin typeface="Times New Roman" pitchFamily="18" charset="0"/>
              </a:rPr>
              <a:t>- Ensure optimal light regime; </a:t>
            </a:r>
            <a:br>
              <a:rPr lang="ru-RU" sz="2400" smtClean="0">
                <a:latin typeface="Times New Roman" pitchFamily="18" charset="0"/>
              </a:rPr>
            </a:br>
            <a:r>
              <a:rPr lang="ru-RU" sz="2400" smtClean="0">
                <a:latin typeface="Times New Roman" pitchFamily="18" charset="0"/>
              </a:rPr>
              <a:t/>
            </a:r>
            <a:br>
              <a:rPr lang="ru-RU" sz="2400" smtClean="0">
                <a:latin typeface="Times New Roman" pitchFamily="18" charset="0"/>
              </a:rPr>
            </a:br>
            <a:r>
              <a:rPr lang="ru-RU" sz="2400" smtClean="0">
                <a:latin typeface="Times New Roman" pitchFamily="18" charset="0"/>
              </a:rPr>
              <a:t>- Creating conditions for physical education; </a:t>
            </a:r>
            <a:br>
              <a:rPr lang="ru-RU" sz="2400" smtClean="0">
                <a:latin typeface="Times New Roman" pitchFamily="18" charset="0"/>
              </a:rPr>
            </a:br>
            <a:r>
              <a:rPr lang="ru-RU" sz="2400" smtClean="0">
                <a:latin typeface="Times New Roman" pitchFamily="18" charset="0"/>
              </a:rPr>
              <a:t/>
            </a:r>
            <a:br>
              <a:rPr lang="ru-RU" sz="2400" smtClean="0">
                <a:latin typeface="Times New Roman" pitchFamily="18" charset="0"/>
              </a:rPr>
            </a:br>
            <a:r>
              <a:rPr lang="ru-RU" sz="2400" smtClean="0">
                <a:latin typeface="Times New Roman" pitchFamily="18" charset="0"/>
              </a:rPr>
              <a:t>- Creating conditions for Guidance; </a:t>
            </a:r>
            <a:br>
              <a:rPr lang="ru-RU" sz="2400" smtClean="0">
                <a:latin typeface="Times New Roman" pitchFamily="18" charset="0"/>
              </a:rPr>
            </a:br>
            <a:r>
              <a:rPr lang="ru-RU" sz="2400" smtClean="0">
                <a:latin typeface="Times New Roman" pitchFamily="18" charset="0"/>
              </a:rPr>
              <a:t/>
            </a:r>
            <a:br>
              <a:rPr lang="ru-RU" sz="2400" smtClean="0">
                <a:latin typeface="Times New Roman" pitchFamily="18" charset="0"/>
              </a:rPr>
            </a:br>
            <a:r>
              <a:rPr lang="ru-RU" sz="2400" smtClean="0">
                <a:latin typeface="Times New Roman" pitchFamily="18" charset="0"/>
              </a:rPr>
              <a:t>- Ensure the rational organization of food </a:t>
            </a:r>
            <a:br>
              <a:rPr lang="ru-RU" sz="2400" smtClean="0">
                <a:latin typeface="Times New Roman" pitchFamily="18" charset="0"/>
              </a:rPr>
            </a:br>
            <a:r>
              <a:rPr lang="ru-RU" sz="2400" smtClean="0">
                <a:latin typeface="Times New Roman" pitchFamily="18" charset="0"/>
              </a:rPr>
              <a:t>students; </a:t>
            </a:r>
            <a:br>
              <a:rPr lang="ru-RU" sz="2400" smtClean="0">
                <a:latin typeface="Times New Roman" pitchFamily="18" charset="0"/>
              </a:rPr>
            </a:br>
            <a:r>
              <a:rPr lang="ru-RU" sz="2400" smtClean="0">
                <a:latin typeface="Times New Roman" pitchFamily="18" charset="0"/>
              </a:rPr>
              <a:t/>
            </a:r>
            <a:br>
              <a:rPr lang="ru-RU" sz="2400" smtClean="0">
                <a:latin typeface="Times New Roman" pitchFamily="18" charset="0"/>
              </a:rPr>
            </a:br>
            <a:r>
              <a:rPr lang="ru-RU" sz="2400" smtClean="0">
                <a:latin typeface="Times New Roman" pitchFamily="18" charset="0"/>
              </a:rPr>
              <a:t>- Create conditions for recreation for children and adolescents; </a:t>
            </a:r>
            <a:br>
              <a:rPr lang="ru-RU" sz="2400" smtClean="0">
                <a:latin typeface="Times New Roman" pitchFamily="18" charset="0"/>
              </a:rPr>
            </a:br>
            <a:r>
              <a:rPr lang="ru-RU" sz="2400" smtClean="0">
                <a:latin typeface="Times New Roman" pitchFamily="18" charset="0"/>
              </a:rPr>
              <a:t/>
            </a:r>
            <a:br>
              <a:rPr lang="ru-RU" sz="2400" smtClean="0">
                <a:latin typeface="Times New Roman" pitchFamily="18" charset="0"/>
              </a:rPr>
            </a:br>
            <a:r>
              <a:rPr lang="ru-RU" sz="2400" smtClean="0">
                <a:latin typeface="Times New Roman" pitchFamily="18" charset="0"/>
              </a:rPr>
              <a:t>- Creation of conditions for organization of cultural and media work. </a:t>
            </a:r>
            <a:br>
              <a:rPr lang="ru-RU" sz="2400" smtClean="0">
                <a:latin typeface="Times New Roman" pitchFamily="18" charset="0"/>
              </a:rPr>
            </a:br>
            <a:endParaRPr lang="ru-RU" sz="2400" smtClean="0">
              <a:latin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hangingPunct="1">
              <a:defRPr/>
            </a:pPr>
            <a:r>
              <a:rPr lang="ru-RU" sz="4000" smtClean="0">
                <a:latin typeface="Times New Roman" pitchFamily="18" charset="0"/>
              </a:rPr>
              <a:t>Children's Institutions</a:t>
            </a:r>
            <a:r>
              <a:rPr lang="ru-RU" smtClean="0"/>
              <a:t> </a:t>
            </a:r>
          </a:p>
        </p:txBody>
      </p:sp>
      <p:sp>
        <p:nvSpPr>
          <p:cNvPr id="6147" name="Rectangle 3"/>
          <p:cNvSpPr>
            <a:spLocks noGrp="1" noChangeArrowheads="1"/>
          </p:cNvSpPr>
          <p:nvPr>
            <p:ph type="body" idx="1"/>
          </p:nvPr>
        </p:nvSpPr>
        <p:spPr/>
        <p:txBody>
          <a:bodyPr/>
          <a:lstStyle/>
          <a:p>
            <a:pPr eaLnBrk="1" hangingPunct="1"/>
            <a:r>
              <a:rPr lang="ru-RU" smtClean="0">
                <a:latin typeface="Times New Roman" pitchFamily="18" charset="0"/>
              </a:rPr>
              <a:t>To child care are:</a:t>
            </a:r>
            <a:br>
              <a:rPr lang="ru-RU" smtClean="0">
                <a:latin typeface="Times New Roman" pitchFamily="18" charset="0"/>
              </a:rPr>
            </a:br>
            <a:r>
              <a:rPr lang="ru-RU" smtClean="0">
                <a:latin typeface="Times New Roman" pitchFamily="18" charset="0"/>
              </a:rPr>
              <a:t>kindergartens (nursery, kindergarten)</a:t>
            </a:r>
            <a:br>
              <a:rPr lang="ru-RU" smtClean="0">
                <a:latin typeface="Times New Roman" pitchFamily="18" charset="0"/>
              </a:rPr>
            </a:br>
            <a:r>
              <a:rPr lang="ru-RU" smtClean="0">
                <a:latin typeface="Times New Roman" pitchFamily="18" charset="0"/>
              </a:rPr>
              <a:t>children's education (secondary and special schools - high school, grammar school - a different type) and</a:t>
            </a:r>
            <a:br>
              <a:rPr lang="ru-RU" smtClean="0">
                <a:latin typeface="Times New Roman" pitchFamily="18" charset="0"/>
              </a:rPr>
            </a:br>
            <a:r>
              <a:rPr lang="ru-RU" smtClean="0">
                <a:latin typeface="Times New Roman" pitchFamily="18" charset="0"/>
              </a:rPr>
              <a:t>Extracurricular (palaces, homes of children and youth, summer camps) institutions</a:t>
            </a:r>
            <a:r>
              <a:rPr lang="ru-RU" smtClean="0"/>
              <a:t>. </a:t>
            </a:r>
          </a:p>
          <a:p>
            <a:pPr eaLnBrk="1" hangingPunct="1"/>
            <a:endParaRPr lang="ru-RU"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eaLnBrk="1" hangingPunct="1">
              <a:defRPr/>
            </a:pPr>
            <a:r>
              <a:rPr lang="ru-RU" sz="4000" smtClean="0">
                <a:latin typeface="Times New Roman" pitchFamily="18" charset="0"/>
              </a:rPr>
              <a:t>Radius service child care</a:t>
            </a:r>
            <a:r>
              <a:rPr lang="ru-RU" smtClean="0"/>
              <a:t> </a:t>
            </a:r>
          </a:p>
        </p:txBody>
      </p:sp>
      <p:sp>
        <p:nvSpPr>
          <p:cNvPr id="7171" name="Rectangle 3"/>
          <p:cNvSpPr>
            <a:spLocks noGrp="1" noChangeArrowheads="1"/>
          </p:cNvSpPr>
          <p:nvPr>
            <p:ph type="body" idx="1"/>
          </p:nvPr>
        </p:nvSpPr>
        <p:spPr/>
        <p:txBody>
          <a:bodyPr/>
          <a:lstStyle/>
          <a:p>
            <a:pPr eaLnBrk="1" hangingPunct="1"/>
            <a:r>
              <a:rPr lang="ru-RU" sz="2400" smtClean="0">
                <a:latin typeface="Times New Roman" pitchFamily="18" charset="0"/>
              </a:rPr>
              <a:t>preschool radius service should be 0,3-0,5 km</a:t>
            </a:r>
            <a:br>
              <a:rPr lang="ru-RU" sz="2400" smtClean="0">
                <a:latin typeface="Times New Roman" pitchFamily="18" charset="0"/>
              </a:rPr>
            </a:br>
            <a:endParaRPr lang="en-US" sz="2400" smtClean="0">
              <a:latin typeface="Times New Roman" pitchFamily="18" charset="0"/>
            </a:endParaRPr>
          </a:p>
          <a:p>
            <a:pPr eaLnBrk="1" hangingPunct="1"/>
            <a:r>
              <a:rPr lang="ru-RU" sz="2400" smtClean="0">
                <a:latin typeface="Times New Roman" pitchFamily="18" charset="0"/>
              </a:rPr>
              <a:t> school children - to 0.5 km</a:t>
            </a:r>
            <a:br>
              <a:rPr lang="ru-RU" sz="2400" smtClean="0">
                <a:latin typeface="Times New Roman" pitchFamily="18" charset="0"/>
              </a:rPr>
            </a:br>
            <a:endParaRPr lang="en-US" sz="2400" smtClean="0">
              <a:latin typeface="Times New Roman" pitchFamily="18" charset="0"/>
            </a:endParaRPr>
          </a:p>
          <a:p>
            <a:pPr eaLnBrk="1" hangingPunct="1"/>
            <a:r>
              <a:rPr lang="ru-RU" sz="2400" smtClean="0">
                <a:latin typeface="Times New Roman" pitchFamily="18" charset="0"/>
              </a:rPr>
              <a:t> secondary school students - up to 1 km;</a:t>
            </a:r>
            <a:br>
              <a:rPr lang="ru-RU" sz="2400" smtClean="0">
                <a:latin typeface="Times New Roman" pitchFamily="18" charset="0"/>
              </a:rPr>
            </a:br>
            <a:endParaRPr lang="en-US" sz="2400" smtClean="0">
              <a:latin typeface="Times New Roman" pitchFamily="18" charset="0"/>
            </a:endParaRPr>
          </a:p>
          <a:p>
            <a:pPr eaLnBrk="1" hangingPunct="1"/>
            <a:r>
              <a:rPr lang="ru-RU" sz="2400" smtClean="0">
                <a:latin typeface="Times New Roman" pitchFamily="18" charset="0"/>
              </a:rPr>
              <a:t> schoolboys - to 1.5 km</a:t>
            </a:r>
            <a:br>
              <a:rPr lang="ru-RU" sz="2400" smtClean="0">
                <a:latin typeface="Times New Roman" pitchFamily="18" charset="0"/>
              </a:rPr>
            </a:br>
            <a:endParaRPr lang="en-US" sz="2400" smtClean="0">
              <a:latin typeface="Times New Roman" pitchFamily="18" charset="0"/>
            </a:endParaRPr>
          </a:p>
          <a:p>
            <a:pPr eaLnBrk="1" hangingPunct="1"/>
            <a:r>
              <a:rPr lang="ru-RU" sz="2400" smtClean="0">
                <a:latin typeface="Times New Roman" pitchFamily="18" charset="0"/>
              </a:rPr>
              <a:t>in rural areas (subject to the organized transportation of children specially selected and suitable transport) - up to 3 km.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eaLnBrk="1" hangingPunct="1">
              <a:defRPr/>
            </a:pPr>
            <a:r>
              <a:rPr lang="ru-RU" smtClean="0">
                <a:latin typeface="Times New Roman" pitchFamily="18" charset="0"/>
              </a:rPr>
              <a:t>Requirements for land</a:t>
            </a:r>
            <a:r>
              <a:rPr lang="ru-RU" smtClean="0"/>
              <a:t> </a:t>
            </a:r>
          </a:p>
        </p:txBody>
      </p:sp>
      <p:sp>
        <p:nvSpPr>
          <p:cNvPr id="8195" name="Rectangle 3"/>
          <p:cNvSpPr>
            <a:spLocks noGrp="1" noChangeArrowheads="1"/>
          </p:cNvSpPr>
          <p:nvPr>
            <p:ph type="body" idx="1"/>
          </p:nvPr>
        </p:nvSpPr>
        <p:spPr/>
        <p:txBody>
          <a:bodyPr/>
          <a:lstStyle/>
          <a:p>
            <a:pPr eaLnBrk="1" hangingPunct="1"/>
            <a:r>
              <a:rPr lang="ru-RU" smtClean="0">
                <a:latin typeface="Times New Roman" pitchFamily="18" charset="0"/>
              </a:rPr>
              <a:t>Land must meet hygiene standards, they should:</a:t>
            </a:r>
            <a:br>
              <a:rPr lang="ru-RU" smtClean="0">
                <a:latin typeface="Times New Roman" pitchFamily="18" charset="0"/>
              </a:rPr>
            </a:br>
            <a:r>
              <a:rPr lang="ru-RU" smtClean="0">
                <a:latin typeface="Times New Roman" pitchFamily="18" charset="0"/>
              </a:rPr>
              <a:t>place in an environmentally </a:t>
            </a:r>
            <a:r>
              <a:rPr lang="en-US" smtClean="0">
                <a:latin typeface="Times New Roman" pitchFamily="18" charset="0"/>
              </a:rPr>
              <a:t>most suitable</a:t>
            </a:r>
            <a:r>
              <a:rPr lang="ru-RU" smtClean="0">
                <a:latin typeface="Times New Roman" pitchFamily="18" charset="0"/>
              </a:rPr>
              <a:t> places</a:t>
            </a:r>
            <a:br>
              <a:rPr lang="ru-RU" smtClean="0">
                <a:latin typeface="Times New Roman" pitchFamily="18" charset="0"/>
              </a:rPr>
            </a:br>
            <a:r>
              <a:rPr lang="ru-RU" smtClean="0">
                <a:latin typeface="Times New Roman" pitchFamily="18" charset="0"/>
              </a:rPr>
              <a:t> at some distance from sources of air pollution,</a:t>
            </a:r>
            <a:br>
              <a:rPr lang="ru-RU" smtClean="0">
                <a:latin typeface="Times New Roman" pitchFamily="18" charset="0"/>
              </a:rPr>
            </a:br>
            <a:r>
              <a:rPr lang="ru-RU" smtClean="0">
                <a:latin typeface="Times New Roman" pitchFamily="18" charset="0"/>
              </a:rPr>
              <a:t>Noise and major transport arteries. </a:t>
            </a:r>
            <a:endParaRPr lang="uk-UA" smtClean="0">
              <a:latin typeface="Times New Roman" pitchFamily="18" charset="0"/>
            </a:endParaRPr>
          </a:p>
          <a:p>
            <a:pPr eaLnBrk="1" hangingPunct="1"/>
            <a:endParaRPr lang="ru-RU" smtClean="0">
              <a:latin typeface="Times New Roman" pitchFamily="18" charset="0"/>
            </a:endParaRPr>
          </a:p>
          <a:p>
            <a:pPr eaLnBrk="1" hangingPunct="1"/>
            <a:endParaRPr lang="uk-UA" smtClean="0">
              <a:latin typeface="Times New Roman" pitchFamily="18" charset="0"/>
            </a:endParaRPr>
          </a:p>
          <a:p>
            <a:pPr eaLnBrk="1" hangingPunct="1"/>
            <a:endParaRPr lang="ru-RU"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Grp="1" noChangeArrowheads="1"/>
          </p:cNvSpPr>
          <p:nvPr>
            <p:ph type="body" idx="1"/>
          </p:nvPr>
        </p:nvSpPr>
        <p:spPr>
          <a:xfrm>
            <a:off x="323850" y="549275"/>
            <a:ext cx="8229600" cy="4495800"/>
          </a:xfrm>
        </p:spPr>
        <p:txBody>
          <a:bodyPr/>
          <a:lstStyle/>
          <a:p>
            <a:pPr eaLnBrk="1" hangingPunct="1"/>
            <a:r>
              <a:rPr lang="ru-RU" smtClean="0">
                <a:latin typeface="Times New Roman" pitchFamily="18" charset="0"/>
              </a:rPr>
              <a:t>In the land pre-school institutions should provide:</a:t>
            </a:r>
            <a:br>
              <a:rPr lang="ru-RU" smtClean="0">
                <a:latin typeface="Times New Roman" pitchFamily="18" charset="0"/>
              </a:rPr>
            </a:br>
            <a:r>
              <a:rPr lang="ru-RU" smtClean="0">
                <a:latin typeface="Times New Roman" pitchFamily="18" charset="0"/>
              </a:rPr>
              <a:t>availability of group areas for children of all ages</a:t>
            </a:r>
            <a:br>
              <a:rPr lang="ru-RU" smtClean="0">
                <a:latin typeface="Times New Roman" pitchFamily="18" charset="0"/>
              </a:rPr>
            </a:br>
            <a:r>
              <a:rPr lang="ru-RU" smtClean="0">
                <a:latin typeface="Times New Roman" pitchFamily="18" charset="0"/>
              </a:rPr>
              <a:t>general athletic venues,</a:t>
            </a:r>
            <a:br>
              <a:rPr lang="ru-RU" smtClean="0">
                <a:latin typeface="Times New Roman" pitchFamily="18" charset="0"/>
              </a:rPr>
            </a:br>
            <a:r>
              <a:rPr lang="ru-RU" smtClean="0">
                <a:latin typeface="Times New Roman" pitchFamily="18" charset="0"/>
              </a:rPr>
              <a:t>garden, berries,</a:t>
            </a:r>
            <a:br>
              <a:rPr lang="ru-RU" smtClean="0">
                <a:latin typeface="Times New Roman" pitchFamily="18" charset="0"/>
              </a:rPr>
            </a:br>
            <a:r>
              <a:rPr lang="ru-RU" smtClean="0">
                <a:latin typeface="Times New Roman" pitchFamily="18" charset="0"/>
              </a:rPr>
              <a:t>the economic zones and walkways. </a:t>
            </a:r>
          </a:p>
          <a:p>
            <a:pPr eaLnBrk="1" hangingPunct="1"/>
            <a:endParaRPr lang="ru-RU" smtClean="0">
              <a:latin typeface="Times New Roman" pitchFamily="18" charset="0"/>
            </a:endParaRPr>
          </a:p>
        </p:txBody>
      </p:sp>
      <p:pic>
        <p:nvPicPr>
          <p:cNvPr id="9219" name="Picture 4" descr="006-2"/>
          <p:cNvPicPr>
            <a:picLocks noChangeAspect="1" noChangeArrowheads="1"/>
          </p:cNvPicPr>
          <p:nvPr/>
        </p:nvPicPr>
        <p:blipFill>
          <a:blip r:embed="rId2"/>
          <a:srcRect/>
          <a:stretch>
            <a:fillRect/>
          </a:stretch>
        </p:blipFill>
        <p:spPr bwMode="auto">
          <a:xfrm>
            <a:off x="2987675" y="4619625"/>
            <a:ext cx="2857500" cy="2238375"/>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323850" y="228600"/>
            <a:ext cx="8362950" cy="1143000"/>
          </a:xfrm>
        </p:spPr>
        <p:txBody>
          <a:bodyPr/>
          <a:lstStyle/>
          <a:p>
            <a:pPr eaLnBrk="1" hangingPunct="1">
              <a:defRPr/>
            </a:pPr>
            <a:r>
              <a:rPr lang="en-US" smtClean="0">
                <a:latin typeface="Times New Roman" pitchFamily="18" charset="0"/>
              </a:rPr>
              <a:t>M</a:t>
            </a:r>
            <a:r>
              <a:rPr lang="ru-RU" smtClean="0">
                <a:latin typeface="Times New Roman" pitchFamily="18" charset="0"/>
              </a:rPr>
              <a:t>odern types of schools</a:t>
            </a:r>
            <a:r>
              <a:rPr lang="ru-RU" sz="4800" smtClean="0"/>
              <a:t> </a:t>
            </a:r>
          </a:p>
        </p:txBody>
      </p:sp>
      <p:sp>
        <p:nvSpPr>
          <p:cNvPr id="10243" name="Rectangle 3"/>
          <p:cNvSpPr>
            <a:spLocks noGrp="1" noChangeArrowheads="1"/>
          </p:cNvSpPr>
          <p:nvPr>
            <p:ph type="body" idx="1"/>
          </p:nvPr>
        </p:nvSpPr>
        <p:spPr/>
        <p:txBody>
          <a:bodyPr/>
          <a:lstStyle/>
          <a:p>
            <a:pPr eaLnBrk="1" hangingPunct="1"/>
            <a:endParaRPr lang="uk-UA" smtClean="0"/>
          </a:p>
          <a:p>
            <a:pPr eaLnBrk="1" hangingPunct="1"/>
            <a:r>
              <a:rPr lang="ru-RU" smtClean="0">
                <a:latin typeface="Times New Roman" pitchFamily="18" charset="0"/>
              </a:rPr>
              <a:t>To modern types of schools include:</a:t>
            </a:r>
            <a:br>
              <a:rPr lang="ru-RU" smtClean="0">
                <a:latin typeface="Times New Roman" pitchFamily="18" charset="0"/>
              </a:rPr>
            </a:br>
            <a:r>
              <a:rPr lang="ru-RU" smtClean="0">
                <a:latin typeface="Times New Roman" pitchFamily="18" charset="0"/>
              </a:rPr>
              <a:t>initial,</a:t>
            </a:r>
            <a:br>
              <a:rPr lang="ru-RU" smtClean="0">
                <a:latin typeface="Times New Roman" pitchFamily="18" charset="0"/>
              </a:rPr>
            </a:br>
            <a:r>
              <a:rPr lang="ru-RU" smtClean="0">
                <a:latin typeface="Times New Roman" pitchFamily="18" charset="0"/>
              </a:rPr>
              <a:t>basic and secondary schools,</a:t>
            </a:r>
            <a:br>
              <a:rPr lang="ru-RU" smtClean="0">
                <a:latin typeface="Times New Roman" pitchFamily="18" charset="0"/>
              </a:rPr>
            </a:br>
            <a:r>
              <a:rPr lang="ru-RU" smtClean="0">
                <a:latin typeface="Times New Roman" pitchFamily="18" charset="0"/>
              </a:rPr>
              <a:t>school and high school. </a:t>
            </a:r>
          </a:p>
        </p:txBody>
      </p:sp>
      <p:pic>
        <p:nvPicPr>
          <p:cNvPr id="10244" name="Picture 4" descr="1"/>
          <p:cNvPicPr>
            <a:picLocks noChangeAspect="1" noChangeArrowheads="1"/>
          </p:cNvPicPr>
          <p:nvPr/>
        </p:nvPicPr>
        <p:blipFill>
          <a:blip r:embed="rId2"/>
          <a:srcRect/>
          <a:stretch>
            <a:fillRect/>
          </a:stretch>
        </p:blipFill>
        <p:spPr bwMode="auto">
          <a:xfrm>
            <a:off x="5724525" y="4292600"/>
            <a:ext cx="3419475" cy="2565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type="body" idx="1"/>
          </p:nvPr>
        </p:nvSpPr>
        <p:spPr>
          <a:xfrm>
            <a:off x="468313" y="1484313"/>
            <a:ext cx="8229600" cy="4608512"/>
          </a:xfrm>
        </p:spPr>
        <p:txBody>
          <a:bodyPr/>
          <a:lstStyle/>
          <a:p>
            <a:pPr eaLnBrk="1" hangingPunct="1"/>
            <a:r>
              <a:rPr lang="ru-RU" smtClean="0">
                <a:latin typeface="Times New Roman" pitchFamily="18" charset="0"/>
              </a:rPr>
              <a:t>Buildings educational institutions is carried out in three major systems:</a:t>
            </a:r>
            <a:br>
              <a:rPr lang="ru-RU" smtClean="0">
                <a:latin typeface="Times New Roman" pitchFamily="18" charset="0"/>
              </a:rPr>
            </a:br>
            <a:r>
              <a:rPr lang="ru-RU" smtClean="0">
                <a:latin typeface="Times New Roman" pitchFamily="18" charset="0"/>
              </a:rPr>
              <a:t>compact (centralized)</a:t>
            </a:r>
            <a:br>
              <a:rPr lang="ru-RU" smtClean="0">
                <a:latin typeface="Times New Roman" pitchFamily="18" charset="0"/>
              </a:rPr>
            </a:br>
            <a:r>
              <a:rPr lang="ru-RU" smtClean="0">
                <a:latin typeface="Times New Roman" pitchFamily="18" charset="0"/>
              </a:rPr>
              <a:t>block (sectional)</a:t>
            </a:r>
            <a:br>
              <a:rPr lang="ru-RU" smtClean="0">
                <a:latin typeface="Times New Roman" pitchFamily="18" charset="0"/>
              </a:rPr>
            </a:br>
            <a:r>
              <a:rPr lang="ru-RU" smtClean="0">
                <a:latin typeface="Times New Roman" pitchFamily="18" charset="0"/>
              </a:rPr>
              <a:t>pavi</a:t>
            </a:r>
            <a:r>
              <a:rPr lang="en-US" smtClean="0">
                <a:latin typeface="Times New Roman" pitchFamily="18" charset="0"/>
              </a:rPr>
              <a:t>lions</a:t>
            </a:r>
            <a:r>
              <a:rPr lang="ru-RU" smtClean="0">
                <a:latin typeface="Times New Roman" pitchFamily="18" charset="0"/>
              </a:rPr>
              <a:t> (decentralized). </a:t>
            </a:r>
          </a:p>
        </p:txBody>
      </p:sp>
    </p:spTree>
  </p:cSld>
  <p:clrMapOvr>
    <a:masterClrMapping/>
  </p:clrMapOvr>
</p:sld>
</file>

<file path=ppt/theme/theme1.xml><?xml version="1.0" encoding="utf-8"?>
<a:theme xmlns:a="http://schemas.openxmlformats.org/drawingml/2006/main" name="Вершина горы">
  <a:themeElements>
    <a:clrScheme name="Вершина горы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Вершина горы">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Вершина горы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Вершина горы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Вершина горы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Вершина горы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Вершина горы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Вершина горы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Вершина горы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Вершина горы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Вершина горы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Mountain Top</Template>
  <TotalTime>497</TotalTime>
  <Words>798</Words>
  <Application>Microsoft Office PowerPoint</Application>
  <PresentationFormat>Экран (4:3)</PresentationFormat>
  <Paragraphs>60</Paragraphs>
  <Slides>29</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29</vt:i4>
      </vt:variant>
    </vt:vector>
  </HeadingPairs>
  <TitlesOfParts>
    <vt:vector size="34" baseType="lpstr">
      <vt:lpstr>Arial</vt:lpstr>
      <vt:lpstr>Calibri</vt:lpstr>
      <vt:lpstr>Times New Roman</vt:lpstr>
      <vt:lpstr>Tahoma</vt:lpstr>
      <vt:lpstr>Вершина горы</vt:lpstr>
      <vt:lpstr>Hygiene of the educational process </vt:lpstr>
      <vt:lpstr>Слайд 2</vt:lpstr>
      <vt:lpstr>The basic principles of hygienic design schools are: </vt:lpstr>
      <vt:lpstr>Children's Institutions </vt:lpstr>
      <vt:lpstr>Radius service child care </vt:lpstr>
      <vt:lpstr>Requirements for land </vt:lpstr>
      <vt:lpstr>Слайд 7</vt:lpstr>
      <vt:lpstr>Modern types of schools </vt:lpstr>
      <vt:lpstr>Слайд 9</vt:lpstr>
      <vt:lpstr>Functional Area School </vt:lpstr>
      <vt:lpstr>Слайд 11</vt:lpstr>
      <vt:lpstr>Слайд 12</vt:lpstr>
      <vt:lpstr>Слайд 13</vt:lpstr>
      <vt:lpstr>Requirements for Classroom </vt:lpstr>
      <vt:lpstr>The main dimensions of school desks </vt:lpstr>
      <vt:lpstr>Distance of seat </vt:lpstr>
      <vt:lpstr>Different kinds of seating distance </vt:lpstr>
      <vt:lpstr>Differention</vt:lpstr>
      <vt:lpstr>Body position at small (a) and large (b) the amount of differention</vt:lpstr>
      <vt:lpstr>Right and wrong landing </vt:lpstr>
      <vt:lpstr>Correct: </vt:lpstr>
      <vt:lpstr>Incorrect: </vt:lpstr>
      <vt:lpstr>Hygienic evaluation of educational work in school.  </vt:lpstr>
      <vt:lpstr>Слайд 24</vt:lpstr>
      <vt:lpstr>Hygienic evaluation of lesson </vt:lpstr>
      <vt:lpstr>Hygienic assessment of the lesson of physical culture </vt:lpstr>
      <vt:lpstr>Sanitary-hygienic assessment lesson employment training </vt:lpstr>
      <vt:lpstr>Sanitary examination process printing of school textbooks </vt:lpstr>
      <vt:lpstr>Surgical examination of children's toys </vt:lpstr>
    </vt:vector>
  </TitlesOfParts>
  <Company>Организация</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Гігієна дітей та підлітків. Закономірності росту і розвитку  дитячого організму.Гігієна трудового,фізичного,психофізіологічного навчання і виховання дітей та підлітків.Гігієнічні основи планування і обладнання дошкільних і шкільних закладів,методика їх гігієнічної оцінки.</dc:title>
  <dc:creator>Customer</dc:creator>
  <cp:lastModifiedBy>komp</cp:lastModifiedBy>
  <cp:revision>79</cp:revision>
  <dcterms:created xsi:type="dcterms:W3CDTF">2007-10-11T14:21:31Z</dcterms:created>
  <dcterms:modified xsi:type="dcterms:W3CDTF">2018-04-12T11:44:57Z</dcterms:modified>
</cp:coreProperties>
</file>