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A85"/>
    <a:srgbClr val="32367D"/>
    <a:srgbClr val="E95126"/>
    <a:srgbClr val="EA5C2E"/>
    <a:srgbClr val="3E54A7"/>
    <a:srgbClr val="4156A8"/>
    <a:srgbClr val="000099"/>
    <a:srgbClr val="032A45"/>
    <a:srgbClr val="063546"/>
    <a:srgbClr val="052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86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28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49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7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2509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01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99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5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1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2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3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0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4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4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0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5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B789-0AC5-44E6-8086-1320FAADE64E}" type="datetimeFigureOut">
              <a:rPr lang="ru-RU" smtClean="0"/>
              <a:t>ср 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51C2D8-18AC-4A36-BE01-6655588A39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00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37172E-1635-4564-8CAA-4E955CE1A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65887" y="6295578"/>
            <a:ext cx="9070848" cy="457201"/>
          </a:xfrm>
        </p:spPr>
        <p:txBody>
          <a:bodyPr/>
          <a:lstStyle/>
          <a:p>
            <a:r>
              <a:rPr lang="ru-RU" dirty="0">
                <a:solidFill>
                  <a:srgbClr val="332A8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УЛЬЯНОВСК, 20 ЯНВАРЯ 2023 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7F2AE2-0C76-43B6-8E4D-540B16AF2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64" y="210209"/>
            <a:ext cx="686621" cy="6604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5950458-F4D8-4E6C-8FA2-82F76AA5A6C2}"/>
              </a:ext>
            </a:extLst>
          </p:cNvPr>
          <p:cNvSpPr/>
          <p:nvPr/>
        </p:nvSpPr>
        <p:spPr>
          <a:xfrm>
            <a:off x="884350" y="853607"/>
            <a:ext cx="90708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23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Научно-практическая конференция молодых ученых,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23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23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посвященная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23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2367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Дню аспиранта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7CF7D9-9DFB-4344-83E2-41251863A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0" y="2994345"/>
            <a:ext cx="6319917" cy="310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93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A4D8D9-8A8C-48EC-999F-26018F89C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8" y="215878"/>
            <a:ext cx="4799272" cy="639903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2325DA-F949-437B-BFFA-6B50716F9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04" y="215877"/>
            <a:ext cx="4799273" cy="63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9215A-B86D-4D11-9094-F99AA83F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CAE1BE-2949-4502-9FB1-D9D70282A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7" y="0"/>
            <a:ext cx="3857625" cy="68580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A1F75E-9593-4733-8EF2-42425B57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213" y="0"/>
            <a:ext cx="385762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A13CB7-8B4A-47E2-BE0D-551422584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754" y="-187660"/>
            <a:ext cx="5424990" cy="72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7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A9916-AF8D-43A1-BA3D-2B66E618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57F2DF-DEBE-40DF-8961-68CBE0317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83" y="0"/>
            <a:ext cx="51435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D03FE7-86D9-49D1-B177-C02E6D5E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82" y="0"/>
            <a:ext cx="51435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90C97B-5352-411D-A21E-955C5D66F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30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21683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0A6C60-2F78-45CA-B039-D395D72D6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8" y="151484"/>
            <a:ext cx="3839131" cy="51188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1C5A2D-611C-4425-B48B-7741BF199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84" y="1587675"/>
            <a:ext cx="3952744" cy="5270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611BB6-6F41-403D-8825-E68C2265E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28" y="151484"/>
            <a:ext cx="3839131" cy="51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41FE67F-5C0F-497B-9731-EEE422BFA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8" y="177241"/>
            <a:ext cx="3409682" cy="45462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F0463F-C39D-4173-9D6A-BC8845FD8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33" y="2080954"/>
            <a:ext cx="3525592" cy="4700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69B48F-091C-4AE1-8266-6848E0E4F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28" y="177241"/>
            <a:ext cx="3409682" cy="45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659C59-2B68-4022-BCEC-35E10E5D5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" y="0"/>
            <a:ext cx="51435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82973-3E01-4C22-96E0-E1D375E0B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66" y="981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31286F-37F1-4D75-B0AC-29CE27494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46" y="241636"/>
            <a:ext cx="2911077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0C96B2-FA0C-4937-B23A-B6E019BE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1" y="1468191"/>
            <a:ext cx="3805707" cy="50742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BAB244-B39F-471B-AB96-4864ABD63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52" y="241636"/>
            <a:ext cx="3963871" cy="528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16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F6B885-816D-454E-982C-18FD736C1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1"/>
            <a:ext cx="3857624" cy="6857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AF155-708B-4B52-92C2-1E58B90E4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1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5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B1D4E0-C545-4556-BE5B-DCB116B8F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" y="177241"/>
            <a:ext cx="5705132" cy="427884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70398-3938-471E-8359-CA26AFCEC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89" y="177241"/>
            <a:ext cx="3653356" cy="649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91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BD8D0E-BC44-46BE-9CD7-A8198952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17" y="205249"/>
            <a:ext cx="8596668" cy="6447502"/>
          </a:xfrm>
        </p:spPr>
      </p:pic>
    </p:spTree>
    <p:extLst>
      <p:ext uri="{BB962C8B-B14F-4D97-AF65-F5344CB8AC3E}">
        <p14:creationId xmlns:p14="http://schemas.microsoft.com/office/powerpoint/2010/main" val="3518124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E13A4F-7AB4-4F35-A6C6-E25C15203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3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38304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40511E-7990-4E20-930D-7ACA676A9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5" y="215878"/>
            <a:ext cx="2911077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4251C-2950-4308-BB35-93EE5F3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75" y="993820"/>
            <a:ext cx="2955701" cy="5254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CBF970-7BAB-46E7-87BA-7ED76D486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79" y="215878"/>
            <a:ext cx="3776729" cy="50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5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CF70B2-081B-403C-BE80-8D3759D2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98" y="1979674"/>
            <a:ext cx="6216597" cy="466244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C52ABC-45A4-4C89-A63D-01993081B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3" y="215878"/>
            <a:ext cx="5928759" cy="4446570"/>
          </a:xfrm>
        </p:spPr>
      </p:pic>
    </p:spTree>
    <p:extLst>
      <p:ext uri="{BB962C8B-B14F-4D97-AF65-F5344CB8AC3E}">
        <p14:creationId xmlns:p14="http://schemas.microsoft.com/office/powerpoint/2010/main" val="3652668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7A2AAA-CF73-4C9D-87A4-CE99E093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89586"/>
            <a:ext cx="4709120" cy="62788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F0152-A58B-408B-8D7A-3933F4B9C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3" y="289586"/>
            <a:ext cx="4709120" cy="62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07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F33BBE-16E7-4655-A9E2-B1940D0B2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8" y="254515"/>
            <a:ext cx="5170940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96BF65-0DEB-4A46-ADC9-ABA51023F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68" y="1728831"/>
            <a:ext cx="6494127" cy="4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6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C263DE-7901-4AFC-BDCC-86C228328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9" y="203000"/>
            <a:ext cx="5922772" cy="44420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07ED1D-B8E8-47A5-BAB5-C41FE63D5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06" y="203000"/>
            <a:ext cx="4356279" cy="58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61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EB729B-9963-4F09-966D-0C0C6D4B8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04422"/>
            <a:ext cx="4307982" cy="57439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604B77-0FAB-4E2B-A1B4-2BF8FE70A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10" y="504423"/>
            <a:ext cx="4307983" cy="57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6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B0BDCF-039C-4462-BA74-2DD822C98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1" y="729344"/>
            <a:ext cx="11700538" cy="5399311"/>
          </a:xfrm>
        </p:spPr>
      </p:pic>
    </p:spTree>
    <p:extLst>
      <p:ext uri="{BB962C8B-B14F-4D97-AF65-F5344CB8AC3E}">
        <p14:creationId xmlns:p14="http://schemas.microsoft.com/office/powerpoint/2010/main" val="257161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DE83F1-2F91-47E0-B4FB-9E811BB71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556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C4A33A-0052-49B6-B492-4E60AFDAC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699"/>
            <a:ext cx="6254629" cy="46909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FDDB9A-BD95-4932-AB58-D3747501A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09" y="1930400"/>
            <a:ext cx="7323786" cy="54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5D67AA-901F-431C-98A1-6773CABB6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" y="782548"/>
            <a:ext cx="6665454" cy="49990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9F1D5-70EB-498E-B58F-4AED8621B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02" y="144311"/>
            <a:ext cx="4927034" cy="65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BC568E-D438-4FC1-A08B-E78CDA134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5" y="104377"/>
            <a:ext cx="4976545" cy="664924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9813F5-26A1-4DB2-820D-39932FBC0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94" y="118230"/>
            <a:ext cx="4976545" cy="66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1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FB6E90-9B4B-40E9-A1E0-F5C9498AB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4" y="149538"/>
            <a:ext cx="6365446" cy="47780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DAF339-903C-4147-B6E5-AF102E186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93" y="1766194"/>
            <a:ext cx="6584203" cy="49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97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D29750-88F6-48CB-9A6E-E976C8161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4" y="1046164"/>
            <a:ext cx="5748596" cy="43114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503C27-98C3-4DAE-BEAD-6A314309F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30" y="228064"/>
            <a:ext cx="4801404" cy="640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EF0D9F2-B3C3-41F3-ACE4-E35A90448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00" y="1263963"/>
            <a:ext cx="6868732" cy="515154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1CDBF3-D9B3-4F03-84AB-83E02CF6E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5" y="1263963"/>
            <a:ext cx="3863662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127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14</Words>
  <Application>Microsoft Office PowerPoint</Application>
  <PresentationFormat>Широкоэкранный</PresentationFormat>
  <Paragraphs>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Cambria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Научно-практическая конференция молодых ученых, посвященная   Дню аспиранта 21 января 2023Г.</dc:title>
  <dc:creator>Пользователь</dc:creator>
  <cp:lastModifiedBy>Пользователь</cp:lastModifiedBy>
  <cp:revision>7</cp:revision>
  <dcterms:created xsi:type="dcterms:W3CDTF">2023-01-18T11:15:01Z</dcterms:created>
  <dcterms:modified xsi:type="dcterms:W3CDTF">2023-01-25T07:15:49Z</dcterms:modified>
</cp:coreProperties>
</file>