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53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89AB-6166-42A1-AE3A-006714D4E27D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E8D6D-8F34-46E0-B40F-52A5E05EB1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D1D1F-FF7C-4C6D-92B6-33FBAA2E2585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A1A6A-1617-49FC-9469-CE123ABC13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8F72A-A612-4995-A470-A9BA8F05E148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5812F-BED6-4513-A0CB-1BF398B4AC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6729-5253-4B63-8758-09C772E5AD58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5104B-1D71-42A4-B087-F6544E3C4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FDC90-FA0E-4C42-A51C-33B217B21D0C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5CDF0-A8BC-447C-AF5A-A36BC6E70C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CC392-2B38-48A5-B8FE-BBB918936751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3E76-3E86-4458-BAC0-ED16EE801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F0321-2978-4D94-846E-BA378A24B439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E031D-5305-4D03-A238-F739B43321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B13B7-630A-41E8-B303-9F69E0DE0F57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475-DB66-4A94-A58A-EEDAA1C53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75DDA-9D31-48D8-BA41-EEA3239A8D48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64626-2A36-43F9-B5B0-06B5688B24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29DD9-EFA0-4C10-8446-FB23B66CEAF1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371A-05A9-4AF6-B612-7EA8CCA2B5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BD5B6-1EDC-426C-8D61-600DBAAC295D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5B56F-2942-4533-8CC7-F097DD960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2796A7-ACCB-469C-9D97-FDD97F531FC9}" type="datetimeFigureOut">
              <a:rPr lang="ru-RU"/>
              <a:pPr>
                <a:defRPr/>
              </a:pPr>
              <a:t>22.10.2017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3DE293-08EB-4AC1-BAC2-0F055F487F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331913" y="357188"/>
            <a:ext cx="7772400" cy="363537"/>
          </a:xfrm>
        </p:spPr>
        <p:txBody>
          <a:bodyPr/>
          <a:lstStyle/>
          <a:p>
            <a:r>
              <a:rPr lang="en-US" sz="3200" smtClean="0"/>
              <a:t>XXIII</a:t>
            </a:r>
            <a:r>
              <a:rPr lang="ru-RU" sz="3200" smtClean="0"/>
              <a:t> Съезд физиологического общества им.И.П.Павлова </a:t>
            </a:r>
          </a:p>
        </p:txBody>
      </p:sp>
      <p:pic>
        <p:nvPicPr>
          <p:cNvPr id="13314" name="Picture 3" descr="\\10.3.1.4\share\ФИЗИОЛОГИЯ\Михайлова Н.Л\Воронеж. Съезд\DSC_04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893763"/>
            <a:ext cx="2309812" cy="153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4" descr="\\10.3.1.4\share\ФИЗИОЛОГИЯ\Михайлова Н.Л\Воронеж. Съезд\DSC_047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7225" y="981075"/>
            <a:ext cx="2816225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 descr="\\10.3.1.4\share\ФИЗИОЛОГИЯ\Михайлова Н.Л\Воронеж. Съезд\DSC_074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" y="2519363"/>
            <a:ext cx="30940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6" descr="\\10.3.1.4\share\ФИЗИОЛОГИЯ\Михайлова Н.Л\Воронеж. Съезд\DSC_075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825" y="4562475"/>
            <a:ext cx="3421063" cy="227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\\10.3.1.4\share\ФИЗИОЛОГИЯ\Михайлова Н.Л\Воронеж. Съезд\DSC_079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48375" y="2446338"/>
            <a:ext cx="2960688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8" descr="\\10.3.1.4\share\ФИЗИОЛОГИЯ\Михайлова Н.Л\Воронеж. Съезд\DSC_0763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71550" y="4621213"/>
            <a:ext cx="3282950" cy="218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9" descr="\\10.3.1.4\share\ФИЗИОЛОГИЯ\Михайлова Н.Л\Воронеж. Съезд\DSC_075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76613" y="2927350"/>
            <a:ext cx="2457450" cy="163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10" descr="\\10.3.1.4\share\ФИЗИОЛОГИЯ\Михайлова Н.Л\Воронеж. Съезд\DSC_0818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5400" y="0"/>
            <a:ext cx="12398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1" descr="\\10.3.1.4\share\ФИЗИОЛОГИЯ\Михайлова Н.Л\Воронеж. Съезд\DSC_0471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00838" y="798513"/>
            <a:ext cx="2411412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Calibri</vt:lpstr>
      <vt:lpstr>Arial</vt:lpstr>
      <vt:lpstr>Тема Office</vt:lpstr>
      <vt:lpstr>XXIII Съезд физиологического общества им.И.П.Павлова </vt:lpstr>
    </vt:vector>
  </TitlesOfParts>
  <Company>ulsu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Кыська</cp:lastModifiedBy>
  <cp:revision>2</cp:revision>
  <dcterms:created xsi:type="dcterms:W3CDTF">2017-10-20T10:22:31Z</dcterms:created>
  <dcterms:modified xsi:type="dcterms:W3CDTF">2017-10-22T15:17:57Z</dcterms:modified>
</cp:coreProperties>
</file>