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8" r:id="rId3"/>
    <p:sldId id="260" r:id="rId4"/>
    <p:sldId id="263" r:id="rId5"/>
    <p:sldId id="262" r:id="rId6"/>
    <p:sldId id="266" r:id="rId7"/>
    <p:sldId id="265" r:id="rId8"/>
    <p:sldId id="270" r:id="rId9"/>
    <p:sldId id="267" r:id="rId10"/>
    <p:sldId id="271" r:id="rId11"/>
    <p:sldId id="272" r:id="rId12"/>
    <p:sldId id="274" r:id="rId13"/>
    <p:sldId id="275" r:id="rId14"/>
    <p:sldId id="27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89" autoAdjust="0"/>
  </p:normalViewPr>
  <p:slideViewPr>
    <p:cSldViewPr>
      <p:cViewPr varScale="1">
        <p:scale>
          <a:sx n="86" d="100"/>
          <a:sy n="86" d="100"/>
        </p:scale>
        <p:origin x="-13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32AD0-C2CA-4F9E-A96D-B0CDCAAF8DA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B5AD86-8CA1-462E-B98B-078DD7FC9C96}">
      <dgm:prSet phldrT="[Текст]" custT="1"/>
      <dgm:spPr/>
      <dgm:t>
        <a:bodyPr/>
        <a:lstStyle/>
        <a:p>
          <a:r>
            <a:rPr lang="ru-RU" sz="1400" dirty="0" smtClean="0"/>
            <a:t>Бакалавр</a:t>
          </a:r>
          <a:endParaRPr lang="ru-RU" sz="1400" dirty="0"/>
        </a:p>
      </dgm:t>
    </dgm:pt>
    <dgm:pt modelId="{C5D124C6-CE35-4AB2-9C74-91EA9A18941D}" type="parTrans" cxnId="{E0AD18C1-CFD7-43AE-84D9-A705A95CD697}">
      <dgm:prSet/>
      <dgm:spPr/>
      <dgm:t>
        <a:bodyPr/>
        <a:lstStyle/>
        <a:p>
          <a:endParaRPr lang="ru-RU"/>
        </a:p>
      </dgm:t>
    </dgm:pt>
    <dgm:pt modelId="{2E5468ED-EBB9-44A2-B73A-6919E8B47FCF}" type="sibTrans" cxnId="{E0AD18C1-CFD7-43AE-84D9-A705A95CD697}">
      <dgm:prSet/>
      <dgm:spPr/>
      <dgm:t>
        <a:bodyPr/>
        <a:lstStyle/>
        <a:p>
          <a:endParaRPr lang="ru-RU"/>
        </a:p>
      </dgm:t>
    </dgm:pt>
    <dgm:pt modelId="{2ED23D52-A0F4-4D63-826C-548C297E079D}">
      <dgm:prSet phldrT="[Текст]" custT="1"/>
      <dgm:spPr/>
      <dgm:t>
        <a:bodyPr/>
        <a:lstStyle/>
        <a:p>
          <a:r>
            <a:rPr lang="ru-RU" sz="1400" dirty="0" smtClean="0"/>
            <a:t>Молодой рабочий</a:t>
          </a:r>
          <a:endParaRPr lang="ru-RU" sz="1400" dirty="0"/>
        </a:p>
      </dgm:t>
    </dgm:pt>
    <dgm:pt modelId="{E0DAA533-113A-45C9-A669-4EA7BE851E5A}" type="parTrans" cxnId="{94185F30-4755-4765-B05B-2C9A10E2DC1C}">
      <dgm:prSet/>
      <dgm:spPr/>
      <dgm:t>
        <a:bodyPr/>
        <a:lstStyle/>
        <a:p>
          <a:endParaRPr lang="ru-RU"/>
        </a:p>
      </dgm:t>
    </dgm:pt>
    <dgm:pt modelId="{FFB12FA2-E855-422A-B1B4-B185466BDF21}" type="sibTrans" cxnId="{94185F30-4755-4765-B05B-2C9A10E2DC1C}">
      <dgm:prSet/>
      <dgm:spPr/>
      <dgm:t>
        <a:bodyPr/>
        <a:lstStyle/>
        <a:p>
          <a:endParaRPr lang="ru-RU"/>
        </a:p>
      </dgm:t>
    </dgm:pt>
    <dgm:pt modelId="{542B70B0-5C60-4A11-B591-210C1BEBE03C}">
      <dgm:prSet phldrT="[Текст]" custT="1"/>
      <dgm:spPr/>
      <dgm:t>
        <a:bodyPr/>
        <a:lstStyle/>
        <a:p>
          <a:r>
            <a:rPr lang="ru-RU" sz="1400" dirty="0" smtClean="0"/>
            <a:t>Опытный рабочий</a:t>
          </a:r>
          <a:endParaRPr lang="ru-RU" sz="1400" dirty="0"/>
        </a:p>
      </dgm:t>
    </dgm:pt>
    <dgm:pt modelId="{25071E86-EE25-4D19-8182-346775F2004D}" type="parTrans" cxnId="{14C3885B-B700-4E89-8494-A03EE654FF0E}">
      <dgm:prSet/>
      <dgm:spPr/>
      <dgm:t>
        <a:bodyPr/>
        <a:lstStyle/>
        <a:p>
          <a:endParaRPr lang="ru-RU"/>
        </a:p>
      </dgm:t>
    </dgm:pt>
    <dgm:pt modelId="{F2D41BB2-5F9D-4C79-A23B-27102C92CD8D}" type="sibTrans" cxnId="{14C3885B-B700-4E89-8494-A03EE654FF0E}">
      <dgm:prSet/>
      <dgm:spPr/>
      <dgm:t>
        <a:bodyPr/>
        <a:lstStyle/>
        <a:p>
          <a:endParaRPr lang="ru-RU"/>
        </a:p>
      </dgm:t>
    </dgm:pt>
    <dgm:pt modelId="{09500404-DFD1-434F-AA4B-5ED5915D786F}">
      <dgm:prSet phldrT="[Текст]" custT="1"/>
      <dgm:spPr/>
      <dgm:t>
        <a:bodyPr/>
        <a:lstStyle/>
        <a:p>
          <a:r>
            <a:rPr lang="ru-RU" sz="1400" dirty="0" smtClean="0"/>
            <a:t>Мастер</a:t>
          </a:r>
          <a:endParaRPr lang="ru-RU" sz="1400" dirty="0"/>
        </a:p>
      </dgm:t>
    </dgm:pt>
    <dgm:pt modelId="{E8DBE332-F7C2-44F2-B253-EA072F489044}" type="parTrans" cxnId="{A1B33BCF-A560-4078-952D-D1309A4016A0}">
      <dgm:prSet/>
      <dgm:spPr/>
      <dgm:t>
        <a:bodyPr/>
        <a:lstStyle/>
        <a:p>
          <a:endParaRPr lang="ru-RU"/>
        </a:p>
      </dgm:t>
    </dgm:pt>
    <dgm:pt modelId="{2EDE03FE-A1B1-4FE8-A3DA-DCAC76E422D1}" type="sibTrans" cxnId="{A1B33BCF-A560-4078-952D-D1309A4016A0}">
      <dgm:prSet/>
      <dgm:spPr/>
      <dgm:t>
        <a:bodyPr/>
        <a:lstStyle/>
        <a:p>
          <a:endParaRPr lang="ru-RU"/>
        </a:p>
      </dgm:t>
    </dgm:pt>
    <dgm:pt modelId="{FE84D19A-30A2-4AB6-A251-E7A417E33D8A}">
      <dgm:prSet phldrT="[Текст]" custT="1"/>
      <dgm:spPr/>
      <dgm:t>
        <a:bodyPr/>
        <a:lstStyle/>
        <a:p>
          <a:r>
            <a:rPr lang="ru-RU" sz="1400" dirty="0" smtClean="0"/>
            <a:t>Начальник цеха</a:t>
          </a:r>
          <a:endParaRPr lang="ru-RU" sz="1400" dirty="0"/>
        </a:p>
      </dgm:t>
    </dgm:pt>
    <dgm:pt modelId="{5CCA292F-C913-42F5-BA27-5ACEF3D551C1}" type="parTrans" cxnId="{21718EDF-B2B5-4DC9-A017-EC542B8884F9}">
      <dgm:prSet/>
      <dgm:spPr/>
      <dgm:t>
        <a:bodyPr/>
        <a:lstStyle/>
        <a:p>
          <a:endParaRPr lang="ru-RU"/>
        </a:p>
      </dgm:t>
    </dgm:pt>
    <dgm:pt modelId="{C16A05AE-5C40-4390-B28B-10B9DCF507A4}" type="sibTrans" cxnId="{21718EDF-B2B5-4DC9-A017-EC542B8884F9}">
      <dgm:prSet/>
      <dgm:spPr/>
      <dgm:t>
        <a:bodyPr/>
        <a:lstStyle/>
        <a:p>
          <a:endParaRPr lang="ru-RU"/>
        </a:p>
      </dgm:t>
    </dgm:pt>
    <dgm:pt modelId="{2B732469-3BC7-466A-A669-64D030C732BC}">
      <dgm:prSet phldrT="[Текст]" custT="1"/>
      <dgm:spPr/>
      <dgm:t>
        <a:bodyPr/>
        <a:lstStyle/>
        <a:p>
          <a:r>
            <a:rPr lang="ru-RU" sz="1400" dirty="0" smtClean="0"/>
            <a:t>Начальник производства</a:t>
          </a:r>
          <a:endParaRPr lang="ru-RU" sz="1400" dirty="0"/>
        </a:p>
      </dgm:t>
    </dgm:pt>
    <dgm:pt modelId="{158C126B-D308-4D6C-8D76-FE92A12A07B4}" type="parTrans" cxnId="{E1CD167D-36E9-426D-AE03-2888EF9EA3C1}">
      <dgm:prSet/>
      <dgm:spPr/>
      <dgm:t>
        <a:bodyPr/>
        <a:lstStyle/>
        <a:p>
          <a:endParaRPr lang="ru-RU"/>
        </a:p>
      </dgm:t>
    </dgm:pt>
    <dgm:pt modelId="{3F1634E3-DBE5-49F5-963C-EA9816F1B158}" type="sibTrans" cxnId="{E1CD167D-36E9-426D-AE03-2888EF9EA3C1}">
      <dgm:prSet/>
      <dgm:spPr/>
      <dgm:t>
        <a:bodyPr/>
        <a:lstStyle/>
        <a:p>
          <a:endParaRPr lang="ru-RU"/>
        </a:p>
      </dgm:t>
    </dgm:pt>
    <dgm:pt modelId="{B6ABF590-7753-422E-953E-DD6A551455BB}">
      <dgm:prSet phldrT="[Текст]" custT="1"/>
      <dgm:spPr/>
      <dgm:t>
        <a:bodyPr/>
        <a:lstStyle/>
        <a:p>
          <a:r>
            <a:rPr lang="ru-RU" sz="1400" dirty="0" smtClean="0"/>
            <a:t>Директор</a:t>
          </a:r>
          <a:endParaRPr lang="ru-RU" sz="1400" dirty="0"/>
        </a:p>
      </dgm:t>
    </dgm:pt>
    <dgm:pt modelId="{01BB8BB3-9CCD-4A36-A2BC-CD9658E0D19B}" type="parTrans" cxnId="{57AE220F-A668-48A5-9AB5-59F174AB4F20}">
      <dgm:prSet/>
      <dgm:spPr/>
      <dgm:t>
        <a:bodyPr/>
        <a:lstStyle/>
        <a:p>
          <a:endParaRPr lang="ru-RU"/>
        </a:p>
      </dgm:t>
    </dgm:pt>
    <dgm:pt modelId="{CB18CC19-71B6-45DE-8391-47B22EBA711D}" type="sibTrans" cxnId="{57AE220F-A668-48A5-9AB5-59F174AB4F20}">
      <dgm:prSet/>
      <dgm:spPr/>
      <dgm:t>
        <a:bodyPr/>
        <a:lstStyle/>
        <a:p>
          <a:endParaRPr lang="ru-RU"/>
        </a:p>
      </dgm:t>
    </dgm:pt>
    <dgm:pt modelId="{C316216D-21F5-4CBC-9DF1-8473E7B97CDB}" type="pres">
      <dgm:prSet presAssocID="{9D032AD0-C2CA-4F9E-A96D-B0CDCAAF8DA2}" presName="Name0" presStyleCnt="0">
        <dgm:presLayoutVars>
          <dgm:chMax val="7"/>
          <dgm:chPref val="7"/>
          <dgm:dir/>
        </dgm:presLayoutVars>
      </dgm:prSet>
      <dgm:spPr/>
    </dgm:pt>
    <dgm:pt modelId="{F9BAFBAF-4A7D-4486-954F-ACC34B5C3A87}" type="pres">
      <dgm:prSet presAssocID="{9D032AD0-C2CA-4F9E-A96D-B0CDCAAF8DA2}" presName="dot1" presStyleLbl="alignNode1" presStyleIdx="0" presStyleCnt="18"/>
      <dgm:spPr/>
    </dgm:pt>
    <dgm:pt modelId="{977AEE3A-7C81-473A-823A-62B616A31092}" type="pres">
      <dgm:prSet presAssocID="{9D032AD0-C2CA-4F9E-A96D-B0CDCAAF8DA2}" presName="dot2" presStyleLbl="alignNode1" presStyleIdx="1" presStyleCnt="18"/>
      <dgm:spPr/>
    </dgm:pt>
    <dgm:pt modelId="{F1BC8E77-B57C-4AD7-AFAD-C4B7383C5372}" type="pres">
      <dgm:prSet presAssocID="{9D032AD0-C2CA-4F9E-A96D-B0CDCAAF8DA2}" presName="dot3" presStyleLbl="alignNode1" presStyleIdx="2" presStyleCnt="18"/>
      <dgm:spPr/>
    </dgm:pt>
    <dgm:pt modelId="{15CBDDDA-76EA-4DB2-868E-9FD75B3173D5}" type="pres">
      <dgm:prSet presAssocID="{9D032AD0-C2CA-4F9E-A96D-B0CDCAAF8DA2}" presName="dot4" presStyleLbl="alignNode1" presStyleIdx="3" presStyleCnt="18"/>
      <dgm:spPr/>
    </dgm:pt>
    <dgm:pt modelId="{BBE2260A-8946-4F70-9A9F-E805AE837060}" type="pres">
      <dgm:prSet presAssocID="{9D032AD0-C2CA-4F9E-A96D-B0CDCAAF8DA2}" presName="dot5" presStyleLbl="alignNode1" presStyleIdx="4" presStyleCnt="18"/>
      <dgm:spPr/>
    </dgm:pt>
    <dgm:pt modelId="{CEE66F29-E198-40A4-837B-7085B50A462A}" type="pres">
      <dgm:prSet presAssocID="{9D032AD0-C2CA-4F9E-A96D-B0CDCAAF8DA2}" presName="dot6" presStyleLbl="alignNode1" presStyleIdx="5" presStyleCnt="18"/>
      <dgm:spPr/>
    </dgm:pt>
    <dgm:pt modelId="{77012B29-0497-4EAC-8055-185D2E3B74C5}" type="pres">
      <dgm:prSet presAssocID="{9D032AD0-C2CA-4F9E-A96D-B0CDCAAF8DA2}" presName="dot7" presStyleLbl="alignNode1" presStyleIdx="6" presStyleCnt="18"/>
      <dgm:spPr/>
    </dgm:pt>
    <dgm:pt modelId="{08D69C0E-7051-4E80-B71A-D0D48AD3DFFF}" type="pres">
      <dgm:prSet presAssocID="{9D032AD0-C2CA-4F9E-A96D-B0CDCAAF8DA2}" presName="dot8" presStyleLbl="alignNode1" presStyleIdx="7" presStyleCnt="18"/>
      <dgm:spPr/>
    </dgm:pt>
    <dgm:pt modelId="{087C9DA6-8A5E-4987-B8C4-2912D2D877BA}" type="pres">
      <dgm:prSet presAssocID="{9D032AD0-C2CA-4F9E-A96D-B0CDCAAF8DA2}" presName="dot9" presStyleLbl="alignNode1" presStyleIdx="8" presStyleCnt="18"/>
      <dgm:spPr/>
    </dgm:pt>
    <dgm:pt modelId="{6366A4A0-94E1-408D-9F5E-82EDD2E4D615}" type="pres">
      <dgm:prSet presAssocID="{9D032AD0-C2CA-4F9E-A96D-B0CDCAAF8DA2}" presName="dot10" presStyleLbl="alignNode1" presStyleIdx="9" presStyleCnt="18"/>
      <dgm:spPr/>
    </dgm:pt>
    <dgm:pt modelId="{24DFC5AE-2C4D-4981-8CA0-0C9AB39C030D}" type="pres">
      <dgm:prSet presAssocID="{9D032AD0-C2CA-4F9E-A96D-B0CDCAAF8DA2}" presName="dot11" presStyleLbl="alignNode1" presStyleIdx="10" presStyleCnt="18"/>
      <dgm:spPr/>
    </dgm:pt>
    <dgm:pt modelId="{127AD47A-BEEF-4ABC-8079-8E07FBBC6D50}" type="pres">
      <dgm:prSet presAssocID="{9D032AD0-C2CA-4F9E-A96D-B0CDCAAF8DA2}" presName="dotArrow1" presStyleLbl="alignNode1" presStyleIdx="11" presStyleCnt="18"/>
      <dgm:spPr/>
    </dgm:pt>
    <dgm:pt modelId="{B58B2B9D-7141-4D9A-9E20-74C414012DC8}" type="pres">
      <dgm:prSet presAssocID="{9D032AD0-C2CA-4F9E-A96D-B0CDCAAF8DA2}" presName="dotArrow2" presStyleLbl="alignNode1" presStyleIdx="12" presStyleCnt="18"/>
      <dgm:spPr/>
    </dgm:pt>
    <dgm:pt modelId="{6E7B6A7E-9B48-4BB1-9B39-BC99157797D4}" type="pres">
      <dgm:prSet presAssocID="{9D032AD0-C2CA-4F9E-A96D-B0CDCAAF8DA2}" presName="dotArrow3" presStyleLbl="alignNode1" presStyleIdx="13" presStyleCnt="18"/>
      <dgm:spPr/>
    </dgm:pt>
    <dgm:pt modelId="{999D46D2-7092-429B-AC0A-D012C9FF9F59}" type="pres">
      <dgm:prSet presAssocID="{9D032AD0-C2CA-4F9E-A96D-B0CDCAAF8DA2}" presName="dotArrow4" presStyleLbl="alignNode1" presStyleIdx="14" presStyleCnt="18"/>
      <dgm:spPr/>
    </dgm:pt>
    <dgm:pt modelId="{8B75F3E5-EC9D-4D9F-89BB-C81D410CBE4B}" type="pres">
      <dgm:prSet presAssocID="{9D032AD0-C2CA-4F9E-A96D-B0CDCAAF8DA2}" presName="dotArrow5" presStyleLbl="alignNode1" presStyleIdx="15" presStyleCnt="18"/>
      <dgm:spPr/>
    </dgm:pt>
    <dgm:pt modelId="{57AA17CD-3A76-49EC-B520-906E21B7E1FD}" type="pres">
      <dgm:prSet presAssocID="{9D032AD0-C2CA-4F9E-A96D-B0CDCAAF8DA2}" presName="dotArrow6" presStyleLbl="alignNode1" presStyleIdx="16" presStyleCnt="18"/>
      <dgm:spPr/>
    </dgm:pt>
    <dgm:pt modelId="{0277A68D-D769-4256-90C2-AE26253E4546}" type="pres">
      <dgm:prSet presAssocID="{9D032AD0-C2CA-4F9E-A96D-B0CDCAAF8DA2}" presName="dotArrow7" presStyleLbl="alignNode1" presStyleIdx="17" presStyleCnt="18"/>
      <dgm:spPr/>
    </dgm:pt>
    <dgm:pt modelId="{3CEAF31B-2696-4A79-8FF2-C6D1109CF824}" type="pres">
      <dgm:prSet presAssocID="{12B5AD86-8CA1-462E-B98B-078DD7FC9C96}" presName="parTx1" presStyleLbl="node1" presStyleIdx="0" presStyleCnt="7"/>
      <dgm:spPr/>
    </dgm:pt>
    <dgm:pt modelId="{08B4FC2A-54D5-4EA0-BE6D-718950EB1F96}" type="pres">
      <dgm:prSet presAssocID="{2E5468ED-EBB9-44A2-B73A-6919E8B47FCF}" presName="picture1" presStyleCnt="0"/>
      <dgm:spPr/>
    </dgm:pt>
    <dgm:pt modelId="{D5F449FE-9400-4BD0-BB65-5120A6A33A42}" type="pres">
      <dgm:prSet presAssocID="{2E5468ED-EBB9-44A2-B73A-6919E8B47FCF}" presName="imageRepeatNode" presStyleLbl="fgImgPlace1" presStyleIdx="0" presStyleCnt="7"/>
      <dgm:spPr/>
    </dgm:pt>
    <dgm:pt modelId="{558CA998-FF37-4ABF-8AEA-36C12EE7086F}" type="pres">
      <dgm:prSet presAssocID="{2ED23D52-A0F4-4D63-826C-548C297E079D}" presName="parTx2" presStyleLbl="node1" presStyleIdx="1" presStyleCnt="7"/>
      <dgm:spPr/>
      <dgm:t>
        <a:bodyPr/>
        <a:lstStyle/>
        <a:p>
          <a:endParaRPr lang="ru-RU"/>
        </a:p>
      </dgm:t>
    </dgm:pt>
    <dgm:pt modelId="{E9471D6B-FEA3-4F8D-BA8B-A64C5E887326}" type="pres">
      <dgm:prSet presAssocID="{FFB12FA2-E855-422A-B1B4-B185466BDF21}" presName="picture2" presStyleCnt="0"/>
      <dgm:spPr/>
    </dgm:pt>
    <dgm:pt modelId="{2D732A6F-7523-4179-B237-0AE83F047226}" type="pres">
      <dgm:prSet presAssocID="{FFB12FA2-E855-422A-B1B4-B185466BDF21}" presName="imageRepeatNode" presStyleLbl="fgImgPlace1" presStyleIdx="1" presStyleCnt="7"/>
      <dgm:spPr/>
    </dgm:pt>
    <dgm:pt modelId="{E536758F-2B8E-4D71-828C-3E3BF1AC62BD}" type="pres">
      <dgm:prSet presAssocID="{542B70B0-5C60-4A11-B591-210C1BEBE03C}" presName="parTx3" presStyleLbl="node1" presStyleIdx="2" presStyleCnt="7"/>
      <dgm:spPr/>
    </dgm:pt>
    <dgm:pt modelId="{495AFF96-E4C8-4A26-9BB7-37F455788499}" type="pres">
      <dgm:prSet presAssocID="{F2D41BB2-5F9D-4C79-A23B-27102C92CD8D}" presName="picture3" presStyleCnt="0"/>
      <dgm:spPr/>
    </dgm:pt>
    <dgm:pt modelId="{612E010F-7394-4AC4-AD95-7509A7E9CEF3}" type="pres">
      <dgm:prSet presAssocID="{F2D41BB2-5F9D-4C79-A23B-27102C92CD8D}" presName="imageRepeatNode" presStyleLbl="fgImgPlace1" presStyleIdx="2" presStyleCnt="7"/>
      <dgm:spPr/>
    </dgm:pt>
    <dgm:pt modelId="{FDABB4CF-4C87-41B9-8951-26B74BDB6995}" type="pres">
      <dgm:prSet presAssocID="{09500404-DFD1-434F-AA4B-5ED5915D786F}" presName="parTx4" presStyleLbl="node1" presStyleIdx="3" presStyleCnt="7"/>
      <dgm:spPr/>
    </dgm:pt>
    <dgm:pt modelId="{A48C7BBA-FE8A-4AB3-98F0-73DA99291772}" type="pres">
      <dgm:prSet presAssocID="{2EDE03FE-A1B1-4FE8-A3DA-DCAC76E422D1}" presName="picture4" presStyleCnt="0"/>
      <dgm:spPr/>
    </dgm:pt>
    <dgm:pt modelId="{B18FBED3-C461-4756-B98F-9F80955EBC68}" type="pres">
      <dgm:prSet presAssocID="{2EDE03FE-A1B1-4FE8-A3DA-DCAC76E422D1}" presName="imageRepeatNode" presStyleLbl="fgImgPlace1" presStyleIdx="3" presStyleCnt="7"/>
      <dgm:spPr/>
    </dgm:pt>
    <dgm:pt modelId="{F4D73440-C04A-400D-84DE-9F0BFDDCF5C2}" type="pres">
      <dgm:prSet presAssocID="{FE84D19A-30A2-4AB6-A251-E7A417E33D8A}" presName="parTx5" presStyleLbl="node1" presStyleIdx="4" presStyleCnt="7"/>
      <dgm:spPr/>
    </dgm:pt>
    <dgm:pt modelId="{0D9C645C-46A1-46AB-AAF6-631D2B8C28C5}" type="pres">
      <dgm:prSet presAssocID="{C16A05AE-5C40-4390-B28B-10B9DCF507A4}" presName="picture5" presStyleCnt="0"/>
      <dgm:spPr/>
    </dgm:pt>
    <dgm:pt modelId="{0CF1D473-0592-4543-B33A-7D22A5BE02CE}" type="pres">
      <dgm:prSet presAssocID="{C16A05AE-5C40-4390-B28B-10B9DCF507A4}" presName="imageRepeatNode" presStyleLbl="fgImgPlace1" presStyleIdx="4" presStyleCnt="7"/>
      <dgm:spPr/>
    </dgm:pt>
    <dgm:pt modelId="{0C051846-EE5A-47C5-B18F-3F41A75485A3}" type="pres">
      <dgm:prSet presAssocID="{2B732469-3BC7-466A-A669-64D030C732BC}" presName="parTx6" presStyleLbl="node1" presStyleIdx="5" presStyleCnt="7"/>
      <dgm:spPr/>
    </dgm:pt>
    <dgm:pt modelId="{82E1AA74-68DD-4F2D-99AB-E930A95DB4B1}" type="pres">
      <dgm:prSet presAssocID="{3F1634E3-DBE5-49F5-963C-EA9816F1B158}" presName="picture6" presStyleCnt="0"/>
      <dgm:spPr/>
    </dgm:pt>
    <dgm:pt modelId="{D23BA645-2474-4A24-9BCF-E01BA6D0A4BB}" type="pres">
      <dgm:prSet presAssocID="{3F1634E3-DBE5-49F5-963C-EA9816F1B158}" presName="imageRepeatNode" presStyleLbl="fgImgPlace1" presStyleIdx="5" presStyleCnt="7"/>
      <dgm:spPr/>
    </dgm:pt>
    <dgm:pt modelId="{F597786A-B6EF-4110-9025-52F6AAF4299F}" type="pres">
      <dgm:prSet presAssocID="{B6ABF590-7753-422E-953E-DD6A551455BB}" presName="parTx7" presStyleLbl="node1" presStyleIdx="6" presStyleCnt="7"/>
      <dgm:spPr/>
    </dgm:pt>
    <dgm:pt modelId="{D13C689D-723B-495F-AF4B-DB4EE94386EF}" type="pres">
      <dgm:prSet presAssocID="{CB18CC19-71B6-45DE-8391-47B22EBA711D}" presName="picture7" presStyleCnt="0"/>
      <dgm:spPr/>
    </dgm:pt>
    <dgm:pt modelId="{BEA6FC1C-D2C2-4D34-A79E-D33FA44558AB}" type="pres">
      <dgm:prSet presAssocID="{CB18CC19-71B6-45DE-8391-47B22EBA711D}" presName="imageRepeatNode" presStyleLbl="fgImgPlace1" presStyleIdx="6" presStyleCnt="7"/>
      <dgm:spPr/>
    </dgm:pt>
  </dgm:ptLst>
  <dgm:cxnLst>
    <dgm:cxn modelId="{F3E3E6A0-1B77-4C4D-8E84-B0E4366DB824}" type="presOf" srcId="{09500404-DFD1-434F-AA4B-5ED5915D786F}" destId="{FDABB4CF-4C87-41B9-8951-26B74BDB6995}" srcOrd="0" destOrd="0" presId="urn:microsoft.com/office/officeart/2008/layout/AscendingPictureAccentProcess"/>
    <dgm:cxn modelId="{E9A59614-240C-4963-B161-47222A796853}" type="presOf" srcId="{542B70B0-5C60-4A11-B591-210C1BEBE03C}" destId="{E536758F-2B8E-4D71-828C-3E3BF1AC62BD}" srcOrd="0" destOrd="0" presId="urn:microsoft.com/office/officeart/2008/layout/AscendingPictureAccentProcess"/>
    <dgm:cxn modelId="{5F0093FC-E65E-444D-B517-EC03B05DB0AF}" type="presOf" srcId="{FFB12FA2-E855-422A-B1B4-B185466BDF21}" destId="{2D732A6F-7523-4179-B237-0AE83F047226}" srcOrd="0" destOrd="0" presId="urn:microsoft.com/office/officeart/2008/layout/AscendingPictureAccentProcess"/>
    <dgm:cxn modelId="{14C3885B-B700-4E89-8494-A03EE654FF0E}" srcId="{9D032AD0-C2CA-4F9E-A96D-B0CDCAAF8DA2}" destId="{542B70B0-5C60-4A11-B591-210C1BEBE03C}" srcOrd="2" destOrd="0" parTransId="{25071E86-EE25-4D19-8182-346775F2004D}" sibTransId="{F2D41BB2-5F9D-4C79-A23B-27102C92CD8D}"/>
    <dgm:cxn modelId="{94185F30-4755-4765-B05B-2C9A10E2DC1C}" srcId="{9D032AD0-C2CA-4F9E-A96D-B0CDCAAF8DA2}" destId="{2ED23D52-A0F4-4D63-826C-548C297E079D}" srcOrd="1" destOrd="0" parTransId="{E0DAA533-113A-45C9-A669-4EA7BE851E5A}" sibTransId="{FFB12FA2-E855-422A-B1B4-B185466BDF21}"/>
    <dgm:cxn modelId="{A1B33BCF-A560-4078-952D-D1309A4016A0}" srcId="{9D032AD0-C2CA-4F9E-A96D-B0CDCAAF8DA2}" destId="{09500404-DFD1-434F-AA4B-5ED5915D786F}" srcOrd="3" destOrd="0" parTransId="{E8DBE332-F7C2-44F2-B253-EA072F489044}" sibTransId="{2EDE03FE-A1B1-4FE8-A3DA-DCAC76E422D1}"/>
    <dgm:cxn modelId="{21718EDF-B2B5-4DC9-A017-EC542B8884F9}" srcId="{9D032AD0-C2CA-4F9E-A96D-B0CDCAAF8DA2}" destId="{FE84D19A-30A2-4AB6-A251-E7A417E33D8A}" srcOrd="4" destOrd="0" parTransId="{5CCA292F-C913-42F5-BA27-5ACEF3D551C1}" sibTransId="{C16A05AE-5C40-4390-B28B-10B9DCF507A4}"/>
    <dgm:cxn modelId="{20204B7D-2A0E-4419-B8C5-A8FAD8B3A16C}" type="presOf" srcId="{FE84D19A-30A2-4AB6-A251-E7A417E33D8A}" destId="{F4D73440-C04A-400D-84DE-9F0BFDDCF5C2}" srcOrd="0" destOrd="0" presId="urn:microsoft.com/office/officeart/2008/layout/AscendingPictureAccentProcess"/>
    <dgm:cxn modelId="{D29BAF6B-96C2-4612-A7BA-4B63ED80D2A7}" type="presOf" srcId="{2B732469-3BC7-466A-A669-64D030C732BC}" destId="{0C051846-EE5A-47C5-B18F-3F41A75485A3}" srcOrd="0" destOrd="0" presId="urn:microsoft.com/office/officeart/2008/layout/AscendingPictureAccentProcess"/>
    <dgm:cxn modelId="{F1DC795E-BD7B-4EDE-97E9-F96E5FC33E42}" type="presOf" srcId="{12B5AD86-8CA1-462E-B98B-078DD7FC9C96}" destId="{3CEAF31B-2696-4A79-8FF2-C6D1109CF824}" srcOrd="0" destOrd="0" presId="urn:microsoft.com/office/officeart/2008/layout/AscendingPictureAccentProcess"/>
    <dgm:cxn modelId="{E0AD18C1-CFD7-43AE-84D9-A705A95CD697}" srcId="{9D032AD0-C2CA-4F9E-A96D-B0CDCAAF8DA2}" destId="{12B5AD86-8CA1-462E-B98B-078DD7FC9C96}" srcOrd="0" destOrd="0" parTransId="{C5D124C6-CE35-4AB2-9C74-91EA9A18941D}" sibTransId="{2E5468ED-EBB9-44A2-B73A-6919E8B47FCF}"/>
    <dgm:cxn modelId="{4E149A8C-8D7F-4EAD-827B-FB9DBF39CA1F}" type="presOf" srcId="{F2D41BB2-5F9D-4C79-A23B-27102C92CD8D}" destId="{612E010F-7394-4AC4-AD95-7509A7E9CEF3}" srcOrd="0" destOrd="0" presId="urn:microsoft.com/office/officeart/2008/layout/AscendingPictureAccentProcess"/>
    <dgm:cxn modelId="{2D1F2749-0C39-43B9-9168-26057D6F6D43}" type="presOf" srcId="{3F1634E3-DBE5-49F5-963C-EA9816F1B158}" destId="{D23BA645-2474-4A24-9BCF-E01BA6D0A4BB}" srcOrd="0" destOrd="0" presId="urn:microsoft.com/office/officeart/2008/layout/AscendingPictureAccentProcess"/>
    <dgm:cxn modelId="{A5D8EFCF-195E-4321-826A-0A332A62DBB3}" type="presOf" srcId="{C16A05AE-5C40-4390-B28B-10B9DCF507A4}" destId="{0CF1D473-0592-4543-B33A-7D22A5BE02CE}" srcOrd="0" destOrd="0" presId="urn:microsoft.com/office/officeart/2008/layout/AscendingPictureAccentProcess"/>
    <dgm:cxn modelId="{D1985E5F-A1FA-41CD-94CB-DD9E00918CDF}" type="presOf" srcId="{9D032AD0-C2CA-4F9E-A96D-B0CDCAAF8DA2}" destId="{C316216D-21F5-4CBC-9DF1-8473E7B97CDB}" srcOrd="0" destOrd="0" presId="urn:microsoft.com/office/officeart/2008/layout/AscendingPictureAccentProcess"/>
    <dgm:cxn modelId="{853AE344-F38B-4F66-B76F-B9B0798C0F03}" type="presOf" srcId="{CB18CC19-71B6-45DE-8391-47B22EBA711D}" destId="{BEA6FC1C-D2C2-4D34-A79E-D33FA44558AB}" srcOrd="0" destOrd="0" presId="urn:microsoft.com/office/officeart/2008/layout/AscendingPictureAccentProcess"/>
    <dgm:cxn modelId="{15611D38-7FF6-40CA-AF4E-E83ADED82E36}" type="presOf" srcId="{2ED23D52-A0F4-4D63-826C-548C297E079D}" destId="{558CA998-FF37-4ABF-8AEA-36C12EE7086F}" srcOrd="0" destOrd="0" presId="urn:microsoft.com/office/officeart/2008/layout/AscendingPictureAccentProcess"/>
    <dgm:cxn modelId="{56603711-CD15-4838-B522-DDE0685688A7}" type="presOf" srcId="{2EDE03FE-A1B1-4FE8-A3DA-DCAC76E422D1}" destId="{B18FBED3-C461-4756-B98F-9F80955EBC68}" srcOrd="0" destOrd="0" presId="urn:microsoft.com/office/officeart/2008/layout/AscendingPictureAccentProcess"/>
    <dgm:cxn modelId="{57AE220F-A668-48A5-9AB5-59F174AB4F20}" srcId="{9D032AD0-C2CA-4F9E-A96D-B0CDCAAF8DA2}" destId="{B6ABF590-7753-422E-953E-DD6A551455BB}" srcOrd="6" destOrd="0" parTransId="{01BB8BB3-9CCD-4A36-A2BC-CD9658E0D19B}" sibTransId="{CB18CC19-71B6-45DE-8391-47B22EBA711D}"/>
    <dgm:cxn modelId="{DC32F5D2-41BB-4E13-99EB-E9AC581A4961}" type="presOf" srcId="{2E5468ED-EBB9-44A2-B73A-6919E8B47FCF}" destId="{D5F449FE-9400-4BD0-BB65-5120A6A33A42}" srcOrd="0" destOrd="0" presId="urn:microsoft.com/office/officeart/2008/layout/AscendingPictureAccentProcess"/>
    <dgm:cxn modelId="{E1CD167D-36E9-426D-AE03-2888EF9EA3C1}" srcId="{9D032AD0-C2CA-4F9E-A96D-B0CDCAAF8DA2}" destId="{2B732469-3BC7-466A-A669-64D030C732BC}" srcOrd="5" destOrd="0" parTransId="{158C126B-D308-4D6C-8D76-FE92A12A07B4}" sibTransId="{3F1634E3-DBE5-49F5-963C-EA9816F1B158}"/>
    <dgm:cxn modelId="{F0AF15D5-347C-4F11-B924-516157F7D0FF}" type="presOf" srcId="{B6ABF590-7753-422E-953E-DD6A551455BB}" destId="{F597786A-B6EF-4110-9025-52F6AAF4299F}" srcOrd="0" destOrd="0" presId="urn:microsoft.com/office/officeart/2008/layout/AscendingPictureAccentProcess"/>
    <dgm:cxn modelId="{D777449B-CCC9-416F-B3B5-D6FFCC222598}" type="presParOf" srcId="{C316216D-21F5-4CBC-9DF1-8473E7B97CDB}" destId="{F9BAFBAF-4A7D-4486-954F-ACC34B5C3A87}" srcOrd="0" destOrd="0" presId="urn:microsoft.com/office/officeart/2008/layout/AscendingPictureAccentProcess"/>
    <dgm:cxn modelId="{927B96B3-03DD-4F56-8247-A7B10EB8956D}" type="presParOf" srcId="{C316216D-21F5-4CBC-9DF1-8473E7B97CDB}" destId="{977AEE3A-7C81-473A-823A-62B616A31092}" srcOrd="1" destOrd="0" presId="urn:microsoft.com/office/officeart/2008/layout/AscendingPictureAccentProcess"/>
    <dgm:cxn modelId="{EEC704B2-41B4-415A-8AE1-CA5B0111F072}" type="presParOf" srcId="{C316216D-21F5-4CBC-9DF1-8473E7B97CDB}" destId="{F1BC8E77-B57C-4AD7-AFAD-C4B7383C5372}" srcOrd="2" destOrd="0" presId="urn:microsoft.com/office/officeart/2008/layout/AscendingPictureAccentProcess"/>
    <dgm:cxn modelId="{304C9B31-407D-40C7-AD53-7BEC78000FB2}" type="presParOf" srcId="{C316216D-21F5-4CBC-9DF1-8473E7B97CDB}" destId="{15CBDDDA-76EA-4DB2-868E-9FD75B3173D5}" srcOrd="3" destOrd="0" presId="urn:microsoft.com/office/officeart/2008/layout/AscendingPictureAccentProcess"/>
    <dgm:cxn modelId="{7930C2E4-FECB-4DD8-A9F7-386CF40AF4BE}" type="presParOf" srcId="{C316216D-21F5-4CBC-9DF1-8473E7B97CDB}" destId="{BBE2260A-8946-4F70-9A9F-E805AE837060}" srcOrd="4" destOrd="0" presId="urn:microsoft.com/office/officeart/2008/layout/AscendingPictureAccentProcess"/>
    <dgm:cxn modelId="{B3791188-4E7D-481A-B551-5A05F7C4B8DA}" type="presParOf" srcId="{C316216D-21F5-4CBC-9DF1-8473E7B97CDB}" destId="{CEE66F29-E198-40A4-837B-7085B50A462A}" srcOrd="5" destOrd="0" presId="urn:microsoft.com/office/officeart/2008/layout/AscendingPictureAccentProcess"/>
    <dgm:cxn modelId="{C4C22251-1AF1-4EAC-8029-B1F2764237C7}" type="presParOf" srcId="{C316216D-21F5-4CBC-9DF1-8473E7B97CDB}" destId="{77012B29-0497-4EAC-8055-185D2E3B74C5}" srcOrd="6" destOrd="0" presId="urn:microsoft.com/office/officeart/2008/layout/AscendingPictureAccentProcess"/>
    <dgm:cxn modelId="{354073AA-355D-4979-818C-97104F262BF7}" type="presParOf" srcId="{C316216D-21F5-4CBC-9DF1-8473E7B97CDB}" destId="{08D69C0E-7051-4E80-B71A-D0D48AD3DFFF}" srcOrd="7" destOrd="0" presId="urn:microsoft.com/office/officeart/2008/layout/AscendingPictureAccentProcess"/>
    <dgm:cxn modelId="{33D2FC02-E80C-4DC8-A50F-F285C4D9D51B}" type="presParOf" srcId="{C316216D-21F5-4CBC-9DF1-8473E7B97CDB}" destId="{087C9DA6-8A5E-4987-B8C4-2912D2D877BA}" srcOrd="8" destOrd="0" presId="urn:microsoft.com/office/officeart/2008/layout/AscendingPictureAccentProcess"/>
    <dgm:cxn modelId="{9DB6B648-D99C-4FFF-9826-76EA38D2B243}" type="presParOf" srcId="{C316216D-21F5-4CBC-9DF1-8473E7B97CDB}" destId="{6366A4A0-94E1-408D-9F5E-82EDD2E4D615}" srcOrd="9" destOrd="0" presId="urn:microsoft.com/office/officeart/2008/layout/AscendingPictureAccentProcess"/>
    <dgm:cxn modelId="{CEB671E7-DB69-4494-BA92-285DE5AD4085}" type="presParOf" srcId="{C316216D-21F5-4CBC-9DF1-8473E7B97CDB}" destId="{24DFC5AE-2C4D-4981-8CA0-0C9AB39C030D}" srcOrd="10" destOrd="0" presId="urn:microsoft.com/office/officeart/2008/layout/AscendingPictureAccentProcess"/>
    <dgm:cxn modelId="{F7E35F44-E648-4401-9DD2-3A201777064C}" type="presParOf" srcId="{C316216D-21F5-4CBC-9DF1-8473E7B97CDB}" destId="{127AD47A-BEEF-4ABC-8079-8E07FBBC6D50}" srcOrd="11" destOrd="0" presId="urn:microsoft.com/office/officeart/2008/layout/AscendingPictureAccentProcess"/>
    <dgm:cxn modelId="{A7881D23-1235-4016-8578-6AA5F09FBA50}" type="presParOf" srcId="{C316216D-21F5-4CBC-9DF1-8473E7B97CDB}" destId="{B58B2B9D-7141-4D9A-9E20-74C414012DC8}" srcOrd="12" destOrd="0" presId="urn:microsoft.com/office/officeart/2008/layout/AscendingPictureAccentProcess"/>
    <dgm:cxn modelId="{68A281B9-5A36-434A-8DB3-157A1746EF24}" type="presParOf" srcId="{C316216D-21F5-4CBC-9DF1-8473E7B97CDB}" destId="{6E7B6A7E-9B48-4BB1-9B39-BC99157797D4}" srcOrd="13" destOrd="0" presId="urn:microsoft.com/office/officeart/2008/layout/AscendingPictureAccentProcess"/>
    <dgm:cxn modelId="{71395727-0442-49C2-806F-C45A633ADFB9}" type="presParOf" srcId="{C316216D-21F5-4CBC-9DF1-8473E7B97CDB}" destId="{999D46D2-7092-429B-AC0A-D012C9FF9F59}" srcOrd="14" destOrd="0" presId="urn:microsoft.com/office/officeart/2008/layout/AscendingPictureAccentProcess"/>
    <dgm:cxn modelId="{908A5AAD-4099-4189-B733-390E0B42440F}" type="presParOf" srcId="{C316216D-21F5-4CBC-9DF1-8473E7B97CDB}" destId="{8B75F3E5-EC9D-4D9F-89BB-C81D410CBE4B}" srcOrd="15" destOrd="0" presId="urn:microsoft.com/office/officeart/2008/layout/AscendingPictureAccentProcess"/>
    <dgm:cxn modelId="{C1D205A1-0196-405B-A304-144B1DE977EC}" type="presParOf" srcId="{C316216D-21F5-4CBC-9DF1-8473E7B97CDB}" destId="{57AA17CD-3A76-49EC-B520-906E21B7E1FD}" srcOrd="16" destOrd="0" presId="urn:microsoft.com/office/officeart/2008/layout/AscendingPictureAccentProcess"/>
    <dgm:cxn modelId="{9BBF4087-8C4B-4B3C-9B88-BF7898EE09BA}" type="presParOf" srcId="{C316216D-21F5-4CBC-9DF1-8473E7B97CDB}" destId="{0277A68D-D769-4256-90C2-AE26253E4546}" srcOrd="17" destOrd="0" presId="urn:microsoft.com/office/officeart/2008/layout/AscendingPictureAccentProcess"/>
    <dgm:cxn modelId="{4BC8CEED-1F73-48B7-89F2-52A1831B68B7}" type="presParOf" srcId="{C316216D-21F5-4CBC-9DF1-8473E7B97CDB}" destId="{3CEAF31B-2696-4A79-8FF2-C6D1109CF824}" srcOrd="18" destOrd="0" presId="urn:microsoft.com/office/officeart/2008/layout/AscendingPictureAccentProcess"/>
    <dgm:cxn modelId="{5DB4B9B6-81B4-4B40-8C7E-681D23789FFF}" type="presParOf" srcId="{C316216D-21F5-4CBC-9DF1-8473E7B97CDB}" destId="{08B4FC2A-54D5-4EA0-BE6D-718950EB1F96}" srcOrd="19" destOrd="0" presId="urn:microsoft.com/office/officeart/2008/layout/AscendingPictureAccentProcess"/>
    <dgm:cxn modelId="{4D20412B-D6E2-48AB-927E-D691E4EE8399}" type="presParOf" srcId="{08B4FC2A-54D5-4EA0-BE6D-718950EB1F96}" destId="{D5F449FE-9400-4BD0-BB65-5120A6A33A42}" srcOrd="0" destOrd="0" presId="urn:microsoft.com/office/officeart/2008/layout/AscendingPictureAccentProcess"/>
    <dgm:cxn modelId="{AB11B5EB-8D66-43E6-B1CD-22FEB813C3F5}" type="presParOf" srcId="{C316216D-21F5-4CBC-9DF1-8473E7B97CDB}" destId="{558CA998-FF37-4ABF-8AEA-36C12EE7086F}" srcOrd="20" destOrd="0" presId="urn:microsoft.com/office/officeart/2008/layout/AscendingPictureAccentProcess"/>
    <dgm:cxn modelId="{120102E3-252E-4451-9E04-78264E3EE547}" type="presParOf" srcId="{C316216D-21F5-4CBC-9DF1-8473E7B97CDB}" destId="{E9471D6B-FEA3-4F8D-BA8B-A64C5E887326}" srcOrd="21" destOrd="0" presId="urn:microsoft.com/office/officeart/2008/layout/AscendingPictureAccentProcess"/>
    <dgm:cxn modelId="{0528147B-ABB0-4088-973E-4D14065F7E3F}" type="presParOf" srcId="{E9471D6B-FEA3-4F8D-BA8B-A64C5E887326}" destId="{2D732A6F-7523-4179-B237-0AE83F047226}" srcOrd="0" destOrd="0" presId="urn:microsoft.com/office/officeart/2008/layout/AscendingPictureAccentProcess"/>
    <dgm:cxn modelId="{9154E405-2C80-4413-9985-520EBAE49CC7}" type="presParOf" srcId="{C316216D-21F5-4CBC-9DF1-8473E7B97CDB}" destId="{E536758F-2B8E-4D71-828C-3E3BF1AC62BD}" srcOrd="22" destOrd="0" presId="urn:microsoft.com/office/officeart/2008/layout/AscendingPictureAccentProcess"/>
    <dgm:cxn modelId="{FB26853D-1479-47B7-B714-10850E368B0B}" type="presParOf" srcId="{C316216D-21F5-4CBC-9DF1-8473E7B97CDB}" destId="{495AFF96-E4C8-4A26-9BB7-37F455788499}" srcOrd="23" destOrd="0" presId="urn:microsoft.com/office/officeart/2008/layout/AscendingPictureAccentProcess"/>
    <dgm:cxn modelId="{C1C59FAE-3C04-4362-A19E-18498DD037AB}" type="presParOf" srcId="{495AFF96-E4C8-4A26-9BB7-37F455788499}" destId="{612E010F-7394-4AC4-AD95-7509A7E9CEF3}" srcOrd="0" destOrd="0" presId="urn:microsoft.com/office/officeart/2008/layout/AscendingPictureAccentProcess"/>
    <dgm:cxn modelId="{C2625BDC-E2A3-4093-92BE-EB7EDF1894FB}" type="presParOf" srcId="{C316216D-21F5-4CBC-9DF1-8473E7B97CDB}" destId="{FDABB4CF-4C87-41B9-8951-26B74BDB6995}" srcOrd="24" destOrd="0" presId="urn:microsoft.com/office/officeart/2008/layout/AscendingPictureAccentProcess"/>
    <dgm:cxn modelId="{01CF4052-3E7D-478F-95F0-AED1F16B5562}" type="presParOf" srcId="{C316216D-21F5-4CBC-9DF1-8473E7B97CDB}" destId="{A48C7BBA-FE8A-4AB3-98F0-73DA99291772}" srcOrd="25" destOrd="0" presId="urn:microsoft.com/office/officeart/2008/layout/AscendingPictureAccentProcess"/>
    <dgm:cxn modelId="{7192C952-2ED0-4285-8ABD-02B1990013D0}" type="presParOf" srcId="{A48C7BBA-FE8A-4AB3-98F0-73DA99291772}" destId="{B18FBED3-C461-4756-B98F-9F80955EBC68}" srcOrd="0" destOrd="0" presId="urn:microsoft.com/office/officeart/2008/layout/AscendingPictureAccentProcess"/>
    <dgm:cxn modelId="{760AA5A3-479F-4917-BF57-C25F74F5564A}" type="presParOf" srcId="{C316216D-21F5-4CBC-9DF1-8473E7B97CDB}" destId="{F4D73440-C04A-400D-84DE-9F0BFDDCF5C2}" srcOrd="26" destOrd="0" presId="urn:microsoft.com/office/officeart/2008/layout/AscendingPictureAccentProcess"/>
    <dgm:cxn modelId="{DBCD4820-302C-4EED-BEC8-06B1D0DA3668}" type="presParOf" srcId="{C316216D-21F5-4CBC-9DF1-8473E7B97CDB}" destId="{0D9C645C-46A1-46AB-AAF6-631D2B8C28C5}" srcOrd="27" destOrd="0" presId="urn:microsoft.com/office/officeart/2008/layout/AscendingPictureAccentProcess"/>
    <dgm:cxn modelId="{46538773-F43B-4C19-B193-9FCB560EB763}" type="presParOf" srcId="{0D9C645C-46A1-46AB-AAF6-631D2B8C28C5}" destId="{0CF1D473-0592-4543-B33A-7D22A5BE02CE}" srcOrd="0" destOrd="0" presId="urn:microsoft.com/office/officeart/2008/layout/AscendingPictureAccentProcess"/>
    <dgm:cxn modelId="{3F1FBC02-791C-4E60-9875-E20579E87FA9}" type="presParOf" srcId="{C316216D-21F5-4CBC-9DF1-8473E7B97CDB}" destId="{0C051846-EE5A-47C5-B18F-3F41A75485A3}" srcOrd="28" destOrd="0" presId="urn:microsoft.com/office/officeart/2008/layout/AscendingPictureAccentProcess"/>
    <dgm:cxn modelId="{B4010DF4-5B72-48FC-BD4B-D5C9C5C75D37}" type="presParOf" srcId="{C316216D-21F5-4CBC-9DF1-8473E7B97CDB}" destId="{82E1AA74-68DD-4F2D-99AB-E930A95DB4B1}" srcOrd="29" destOrd="0" presId="urn:microsoft.com/office/officeart/2008/layout/AscendingPictureAccentProcess"/>
    <dgm:cxn modelId="{A1B31C36-0EC6-4D19-90C0-ACFBF3EFB635}" type="presParOf" srcId="{82E1AA74-68DD-4F2D-99AB-E930A95DB4B1}" destId="{D23BA645-2474-4A24-9BCF-E01BA6D0A4BB}" srcOrd="0" destOrd="0" presId="urn:microsoft.com/office/officeart/2008/layout/AscendingPictureAccentProcess"/>
    <dgm:cxn modelId="{81BF138E-1FD1-430E-80A1-BA533A6BF62B}" type="presParOf" srcId="{C316216D-21F5-4CBC-9DF1-8473E7B97CDB}" destId="{F597786A-B6EF-4110-9025-52F6AAF4299F}" srcOrd="30" destOrd="0" presId="urn:microsoft.com/office/officeart/2008/layout/AscendingPictureAccentProcess"/>
    <dgm:cxn modelId="{95DBA575-BAA7-43C7-A24E-A02C5D328916}" type="presParOf" srcId="{C316216D-21F5-4CBC-9DF1-8473E7B97CDB}" destId="{D13C689D-723B-495F-AF4B-DB4EE94386EF}" srcOrd="31" destOrd="0" presId="urn:microsoft.com/office/officeart/2008/layout/AscendingPictureAccentProcess"/>
    <dgm:cxn modelId="{FE379155-8E28-4766-9FE2-7F60F01642B1}" type="presParOf" srcId="{D13C689D-723B-495F-AF4B-DB4EE94386EF}" destId="{BEA6FC1C-D2C2-4D34-A79E-D33FA44558A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32AD0-C2CA-4F9E-A96D-B0CDCAAF8DA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B5AD86-8CA1-462E-B98B-078DD7FC9C96}">
      <dgm:prSet phldrT="[Текст]" custT="1"/>
      <dgm:spPr/>
      <dgm:t>
        <a:bodyPr/>
        <a:lstStyle/>
        <a:p>
          <a:r>
            <a:rPr lang="ru-RU" sz="1400" dirty="0" smtClean="0"/>
            <a:t>Бакалавр</a:t>
          </a:r>
          <a:endParaRPr lang="ru-RU" sz="1400" dirty="0"/>
        </a:p>
      </dgm:t>
    </dgm:pt>
    <dgm:pt modelId="{C5D124C6-CE35-4AB2-9C74-91EA9A18941D}" type="parTrans" cxnId="{E0AD18C1-CFD7-43AE-84D9-A705A95CD697}">
      <dgm:prSet/>
      <dgm:spPr/>
      <dgm:t>
        <a:bodyPr/>
        <a:lstStyle/>
        <a:p>
          <a:endParaRPr lang="ru-RU"/>
        </a:p>
      </dgm:t>
    </dgm:pt>
    <dgm:pt modelId="{2E5468ED-EBB9-44A2-B73A-6919E8B47FCF}" type="sibTrans" cxnId="{E0AD18C1-CFD7-43AE-84D9-A705A95CD697}">
      <dgm:prSet/>
      <dgm:spPr/>
      <dgm:t>
        <a:bodyPr/>
        <a:lstStyle/>
        <a:p>
          <a:endParaRPr lang="ru-RU"/>
        </a:p>
      </dgm:t>
    </dgm:pt>
    <dgm:pt modelId="{2ED23D52-A0F4-4D63-826C-548C297E079D}">
      <dgm:prSet phldrT="[Текст]" custT="1"/>
      <dgm:spPr/>
      <dgm:t>
        <a:bodyPr/>
        <a:lstStyle/>
        <a:p>
          <a:r>
            <a:rPr lang="ru-RU" sz="1400" dirty="0" smtClean="0"/>
            <a:t>Молодой специалист</a:t>
          </a:r>
          <a:endParaRPr lang="ru-RU" sz="1400" dirty="0"/>
        </a:p>
      </dgm:t>
    </dgm:pt>
    <dgm:pt modelId="{E0DAA533-113A-45C9-A669-4EA7BE851E5A}" type="parTrans" cxnId="{94185F30-4755-4765-B05B-2C9A10E2DC1C}">
      <dgm:prSet/>
      <dgm:spPr/>
      <dgm:t>
        <a:bodyPr/>
        <a:lstStyle/>
        <a:p>
          <a:endParaRPr lang="ru-RU"/>
        </a:p>
      </dgm:t>
    </dgm:pt>
    <dgm:pt modelId="{FFB12FA2-E855-422A-B1B4-B185466BDF21}" type="sibTrans" cxnId="{94185F30-4755-4765-B05B-2C9A10E2DC1C}">
      <dgm:prSet/>
      <dgm:spPr/>
      <dgm:t>
        <a:bodyPr/>
        <a:lstStyle/>
        <a:p>
          <a:endParaRPr lang="ru-RU"/>
        </a:p>
      </dgm:t>
    </dgm:pt>
    <dgm:pt modelId="{542B70B0-5C60-4A11-B591-210C1BEBE03C}">
      <dgm:prSet phldrT="[Текст]" custT="1"/>
      <dgm:spPr/>
      <dgm:t>
        <a:bodyPr/>
        <a:lstStyle/>
        <a:p>
          <a:r>
            <a:rPr lang="ru-RU" sz="1400" dirty="0" smtClean="0"/>
            <a:t>Опытный специалист</a:t>
          </a:r>
          <a:endParaRPr lang="ru-RU" sz="1400" dirty="0"/>
        </a:p>
      </dgm:t>
    </dgm:pt>
    <dgm:pt modelId="{25071E86-EE25-4D19-8182-346775F2004D}" type="parTrans" cxnId="{14C3885B-B700-4E89-8494-A03EE654FF0E}">
      <dgm:prSet/>
      <dgm:spPr/>
      <dgm:t>
        <a:bodyPr/>
        <a:lstStyle/>
        <a:p>
          <a:endParaRPr lang="ru-RU"/>
        </a:p>
      </dgm:t>
    </dgm:pt>
    <dgm:pt modelId="{F2D41BB2-5F9D-4C79-A23B-27102C92CD8D}" type="sibTrans" cxnId="{14C3885B-B700-4E89-8494-A03EE654FF0E}">
      <dgm:prSet/>
      <dgm:spPr/>
      <dgm:t>
        <a:bodyPr/>
        <a:lstStyle/>
        <a:p>
          <a:endParaRPr lang="ru-RU"/>
        </a:p>
      </dgm:t>
    </dgm:pt>
    <dgm:pt modelId="{09500404-DFD1-434F-AA4B-5ED5915D786F}">
      <dgm:prSet phldrT="[Текст]" custT="1"/>
      <dgm:spPr/>
      <dgm:t>
        <a:bodyPr/>
        <a:lstStyle/>
        <a:p>
          <a:r>
            <a:rPr lang="ru-RU" sz="1400" dirty="0" smtClean="0"/>
            <a:t>Начальник отдела</a:t>
          </a:r>
          <a:endParaRPr lang="ru-RU" sz="1400" dirty="0"/>
        </a:p>
      </dgm:t>
    </dgm:pt>
    <dgm:pt modelId="{E8DBE332-F7C2-44F2-B253-EA072F489044}" type="parTrans" cxnId="{A1B33BCF-A560-4078-952D-D1309A4016A0}">
      <dgm:prSet/>
      <dgm:spPr/>
      <dgm:t>
        <a:bodyPr/>
        <a:lstStyle/>
        <a:p>
          <a:endParaRPr lang="ru-RU"/>
        </a:p>
      </dgm:t>
    </dgm:pt>
    <dgm:pt modelId="{2EDE03FE-A1B1-4FE8-A3DA-DCAC76E422D1}" type="sibTrans" cxnId="{A1B33BCF-A560-4078-952D-D1309A4016A0}">
      <dgm:prSet/>
      <dgm:spPr/>
      <dgm:t>
        <a:bodyPr/>
        <a:lstStyle/>
        <a:p>
          <a:endParaRPr lang="ru-RU"/>
        </a:p>
      </dgm:t>
    </dgm:pt>
    <dgm:pt modelId="{FE84D19A-30A2-4AB6-A251-E7A417E33D8A}">
      <dgm:prSet phldrT="[Текст]" custT="1"/>
      <dgm:spPr/>
      <dgm:t>
        <a:bodyPr/>
        <a:lstStyle/>
        <a:p>
          <a:r>
            <a:rPr lang="ru-RU" sz="1400" dirty="0" smtClean="0"/>
            <a:t>Начальник управления</a:t>
          </a:r>
          <a:endParaRPr lang="ru-RU" sz="1400" dirty="0"/>
        </a:p>
      </dgm:t>
    </dgm:pt>
    <dgm:pt modelId="{5CCA292F-C913-42F5-BA27-5ACEF3D551C1}" type="parTrans" cxnId="{21718EDF-B2B5-4DC9-A017-EC542B8884F9}">
      <dgm:prSet/>
      <dgm:spPr/>
      <dgm:t>
        <a:bodyPr/>
        <a:lstStyle/>
        <a:p>
          <a:endParaRPr lang="ru-RU"/>
        </a:p>
      </dgm:t>
    </dgm:pt>
    <dgm:pt modelId="{C16A05AE-5C40-4390-B28B-10B9DCF507A4}" type="sibTrans" cxnId="{21718EDF-B2B5-4DC9-A017-EC542B8884F9}">
      <dgm:prSet/>
      <dgm:spPr/>
      <dgm:t>
        <a:bodyPr/>
        <a:lstStyle/>
        <a:p>
          <a:endParaRPr lang="ru-RU"/>
        </a:p>
      </dgm:t>
    </dgm:pt>
    <dgm:pt modelId="{2B732469-3BC7-466A-A669-64D030C732BC}">
      <dgm:prSet phldrT="[Текст]" custT="1"/>
      <dgm:spPr/>
      <dgm:t>
        <a:bodyPr/>
        <a:lstStyle/>
        <a:p>
          <a:r>
            <a:rPr lang="ru-RU" sz="1400" dirty="0" smtClean="0"/>
            <a:t>Руководитель службы</a:t>
          </a:r>
          <a:endParaRPr lang="ru-RU" sz="1400" dirty="0"/>
        </a:p>
      </dgm:t>
    </dgm:pt>
    <dgm:pt modelId="{158C126B-D308-4D6C-8D76-FE92A12A07B4}" type="parTrans" cxnId="{E1CD167D-36E9-426D-AE03-2888EF9EA3C1}">
      <dgm:prSet/>
      <dgm:spPr/>
      <dgm:t>
        <a:bodyPr/>
        <a:lstStyle/>
        <a:p>
          <a:endParaRPr lang="ru-RU"/>
        </a:p>
      </dgm:t>
    </dgm:pt>
    <dgm:pt modelId="{3F1634E3-DBE5-49F5-963C-EA9816F1B158}" type="sibTrans" cxnId="{E1CD167D-36E9-426D-AE03-2888EF9EA3C1}">
      <dgm:prSet/>
      <dgm:spPr/>
      <dgm:t>
        <a:bodyPr/>
        <a:lstStyle/>
        <a:p>
          <a:endParaRPr lang="ru-RU"/>
        </a:p>
      </dgm:t>
    </dgm:pt>
    <dgm:pt modelId="{B6ABF590-7753-422E-953E-DD6A551455BB}">
      <dgm:prSet phldrT="[Текст]" custT="1"/>
      <dgm:spPr/>
      <dgm:t>
        <a:bodyPr/>
        <a:lstStyle/>
        <a:p>
          <a:r>
            <a:rPr lang="ru-RU" sz="1400" dirty="0" smtClean="0"/>
            <a:t>Зам. директора</a:t>
          </a:r>
          <a:endParaRPr lang="ru-RU" sz="1400" dirty="0"/>
        </a:p>
      </dgm:t>
    </dgm:pt>
    <dgm:pt modelId="{01BB8BB3-9CCD-4A36-A2BC-CD9658E0D19B}" type="parTrans" cxnId="{57AE220F-A668-48A5-9AB5-59F174AB4F20}">
      <dgm:prSet/>
      <dgm:spPr/>
      <dgm:t>
        <a:bodyPr/>
        <a:lstStyle/>
        <a:p>
          <a:endParaRPr lang="ru-RU"/>
        </a:p>
      </dgm:t>
    </dgm:pt>
    <dgm:pt modelId="{CB18CC19-71B6-45DE-8391-47B22EBA711D}" type="sibTrans" cxnId="{57AE220F-A668-48A5-9AB5-59F174AB4F20}">
      <dgm:prSet/>
      <dgm:spPr/>
      <dgm:t>
        <a:bodyPr/>
        <a:lstStyle/>
        <a:p>
          <a:endParaRPr lang="ru-RU"/>
        </a:p>
      </dgm:t>
    </dgm:pt>
    <dgm:pt modelId="{C316216D-21F5-4CBC-9DF1-8473E7B97CDB}" type="pres">
      <dgm:prSet presAssocID="{9D032AD0-C2CA-4F9E-A96D-B0CDCAAF8DA2}" presName="Name0" presStyleCnt="0">
        <dgm:presLayoutVars>
          <dgm:chMax val="7"/>
          <dgm:chPref val="7"/>
          <dgm:dir/>
        </dgm:presLayoutVars>
      </dgm:prSet>
      <dgm:spPr/>
    </dgm:pt>
    <dgm:pt modelId="{F9BAFBAF-4A7D-4486-954F-ACC34B5C3A87}" type="pres">
      <dgm:prSet presAssocID="{9D032AD0-C2CA-4F9E-A96D-B0CDCAAF8DA2}" presName="dot1" presStyleLbl="alignNode1" presStyleIdx="0" presStyleCnt="18"/>
      <dgm:spPr/>
    </dgm:pt>
    <dgm:pt modelId="{977AEE3A-7C81-473A-823A-62B616A31092}" type="pres">
      <dgm:prSet presAssocID="{9D032AD0-C2CA-4F9E-A96D-B0CDCAAF8DA2}" presName="dot2" presStyleLbl="alignNode1" presStyleIdx="1" presStyleCnt="18"/>
      <dgm:spPr/>
    </dgm:pt>
    <dgm:pt modelId="{F1BC8E77-B57C-4AD7-AFAD-C4B7383C5372}" type="pres">
      <dgm:prSet presAssocID="{9D032AD0-C2CA-4F9E-A96D-B0CDCAAF8DA2}" presName="dot3" presStyleLbl="alignNode1" presStyleIdx="2" presStyleCnt="18"/>
      <dgm:spPr/>
    </dgm:pt>
    <dgm:pt modelId="{15CBDDDA-76EA-4DB2-868E-9FD75B3173D5}" type="pres">
      <dgm:prSet presAssocID="{9D032AD0-C2CA-4F9E-A96D-B0CDCAAF8DA2}" presName="dot4" presStyleLbl="alignNode1" presStyleIdx="3" presStyleCnt="18"/>
      <dgm:spPr/>
    </dgm:pt>
    <dgm:pt modelId="{BBE2260A-8946-4F70-9A9F-E805AE837060}" type="pres">
      <dgm:prSet presAssocID="{9D032AD0-C2CA-4F9E-A96D-B0CDCAAF8DA2}" presName="dot5" presStyleLbl="alignNode1" presStyleIdx="4" presStyleCnt="18"/>
      <dgm:spPr/>
    </dgm:pt>
    <dgm:pt modelId="{CEE66F29-E198-40A4-837B-7085B50A462A}" type="pres">
      <dgm:prSet presAssocID="{9D032AD0-C2CA-4F9E-A96D-B0CDCAAF8DA2}" presName="dot6" presStyleLbl="alignNode1" presStyleIdx="5" presStyleCnt="18"/>
      <dgm:spPr/>
    </dgm:pt>
    <dgm:pt modelId="{77012B29-0497-4EAC-8055-185D2E3B74C5}" type="pres">
      <dgm:prSet presAssocID="{9D032AD0-C2CA-4F9E-A96D-B0CDCAAF8DA2}" presName="dot7" presStyleLbl="alignNode1" presStyleIdx="6" presStyleCnt="18"/>
      <dgm:spPr/>
    </dgm:pt>
    <dgm:pt modelId="{08D69C0E-7051-4E80-B71A-D0D48AD3DFFF}" type="pres">
      <dgm:prSet presAssocID="{9D032AD0-C2CA-4F9E-A96D-B0CDCAAF8DA2}" presName="dot8" presStyleLbl="alignNode1" presStyleIdx="7" presStyleCnt="18"/>
      <dgm:spPr/>
    </dgm:pt>
    <dgm:pt modelId="{087C9DA6-8A5E-4987-B8C4-2912D2D877BA}" type="pres">
      <dgm:prSet presAssocID="{9D032AD0-C2CA-4F9E-A96D-B0CDCAAF8DA2}" presName="dot9" presStyleLbl="alignNode1" presStyleIdx="8" presStyleCnt="18"/>
      <dgm:spPr/>
    </dgm:pt>
    <dgm:pt modelId="{6366A4A0-94E1-408D-9F5E-82EDD2E4D615}" type="pres">
      <dgm:prSet presAssocID="{9D032AD0-C2CA-4F9E-A96D-B0CDCAAF8DA2}" presName="dot10" presStyleLbl="alignNode1" presStyleIdx="9" presStyleCnt="18"/>
      <dgm:spPr/>
    </dgm:pt>
    <dgm:pt modelId="{24DFC5AE-2C4D-4981-8CA0-0C9AB39C030D}" type="pres">
      <dgm:prSet presAssocID="{9D032AD0-C2CA-4F9E-A96D-B0CDCAAF8DA2}" presName="dot11" presStyleLbl="alignNode1" presStyleIdx="10" presStyleCnt="18"/>
      <dgm:spPr/>
    </dgm:pt>
    <dgm:pt modelId="{127AD47A-BEEF-4ABC-8079-8E07FBBC6D50}" type="pres">
      <dgm:prSet presAssocID="{9D032AD0-C2CA-4F9E-A96D-B0CDCAAF8DA2}" presName="dotArrow1" presStyleLbl="alignNode1" presStyleIdx="11" presStyleCnt="18"/>
      <dgm:spPr/>
    </dgm:pt>
    <dgm:pt modelId="{B58B2B9D-7141-4D9A-9E20-74C414012DC8}" type="pres">
      <dgm:prSet presAssocID="{9D032AD0-C2CA-4F9E-A96D-B0CDCAAF8DA2}" presName="dotArrow2" presStyleLbl="alignNode1" presStyleIdx="12" presStyleCnt="18"/>
      <dgm:spPr/>
    </dgm:pt>
    <dgm:pt modelId="{6E7B6A7E-9B48-4BB1-9B39-BC99157797D4}" type="pres">
      <dgm:prSet presAssocID="{9D032AD0-C2CA-4F9E-A96D-B0CDCAAF8DA2}" presName="dotArrow3" presStyleLbl="alignNode1" presStyleIdx="13" presStyleCnt="18"/>
      <dgm:spPr/>
    </dgm:pt>
    <dgm:pt modelId="{999D46D2-7092-429B-AC0A-D012C9FF9F59}" type="pres">
      <dgm:prSet presAssocID="{9D032AD0-C2CA-4F9E-A96D-B0CDCAAF8DA2}" presName="dotArrow4" presStyleLbl="alignNode1" presStyleIdx="14" presStyleCnt="18"/>
      <dgm:spPr/>
    </dgm:pt>
    <dgm:pt modelId="{8B75F3E5-EC9D-4D9F-89BB-C81D410CBE4B}" type="pres">
      <dgm:prSet presAssocID="{9D032AD0-C2CA-4F9E-A96D-B0CDCAAF8DA2}" presName="dotArrow5" presStyleLbl="alignNode1" presStyleIdx="15" presStyleCnt="18"/>
      <dgm:spPr/>
    </dgm:pt>
    <dgm:pt modelId="{57AA17CD-3A76-49EC-B520-906E21B7E1FD}" type="pres">
      <dgm:prSet presAssocID="{9D032AD0-C2CA-4F9E-A96D-B0CDCAAF8DA2}" presName="dotArrow6" presStyleLbl="alignNode1" presStyleIdx="16" presStyleCnt="18"/>
      <dgm:spPr/>
    </dgm:pt>
    <dgm:pt modelId="{0277A68D-D769-4256-90C2-AE26253E4546}" type="pres">
      <dgm:prSet presAssocID="{9D032AD0-C2CA-4F9E-A96D-B0CDCAAF8DA2}" presName="dotArrow7" presStyleLbl="alignNode1" presStyleIdx="17" presStyleCnt="18"/>
      <dgm:spPr/>
    </dgm:pt>
    <dgm:pt modelId="{3CEAF31B-2696-4A79-8FF2-C6D1109CF824}" type="pres">
      <dgm:prSet presAssocID="{12B5AD86-8CA1-462E-B98B-078DD7FC9C96}" presName="parTx1" presStyleLbl="node1" presStyleIdx="0" presStyleCnt="7"/>
      <dgm:spPr/>
    </dgm:pt>
    <dgm:pt modelId="{08B4FC2A-54D5-4EA0-BE6D-718950EB1F96}" type="pres">
      <dgm:prSet presAssocID="{2E5468ED-EBB9-44A2-B73A-6919E8B47FCF}" presName="picture1" presStyleCnt="0"/>
      <dgm:spPr/>
    </dgm:pt>
    <dgm:pt modelId="{D5F449FE-9400-4BD0-BB65-5120A6A33A42}" type="pres">
      <dgm:prSet presAssocID="{2E5468ED-EBB9-44A2-B73A-6919E8B47FCF}" presName="imageRepeatNode" presStyleLbl="fgImgPlace1" presStyleIdx="0" presStyleCnt="7"/>
      <dgm:spPr/>
    </dgm:pt>
    <dgm:pt modelId="{558CA998-FF37-4ABF-8AEA-36C12EE7086F}" type="pres">
      <dgm:prSet presAssocID="{2ED23D52-A0F4-4D63-826C-548C297E079D}" presName="parTx2" presStyleLbl="node1" presStyleIdx="1" presStyleCnt="7"/>
      <dgm:spPr/>
      <dgm:t>
        <a:bodyPr/>
        <a:lstStyle/>
        <a:p>
          <a:endParaRPr lang="ru-RU"/>
        </a:p>
      </dgm:t>
    </dgm:pt>
    <dgm:pt modelId="{E9471D6B-FEA3-4F8D-BA8B-A64C5E887326}" type="pres">
      <dgm:prSet presAssocID="{FFB12FA2-E855-422A-B1B4-B185466BDF21}" presName="picture2" presStyleCnt="0"/>
      <dgm:spPr/>
    </dgm:pt>
    <dgm:pt modelId="{2D732A6F-7523-4179-B237-0AE83F047226}" type="pres">
      <dgm:prSet presAssocID="{FFB12FA2-E855-422A-B1B4-B185466BDF21}" presName="imageRepeatNode" presStyleLbl="fgImgPlace1" presStyleIdx="1" presStyleCnt="7"/>
      <dgm:spPr/>
    </dgm:pt>
    <dgm:pt modelId="{E536758F-2B8E-4D71-828C-3E3BF1AC62BD}" type="pres">
      <dgm:prSet presAssocID="{542B70B0-5C60-4A11-B591-210C1BEBE03C}" presName="parTx3" presStyleLbl="node1" presStyleIdx="2" presStyleCnt="7"/>
      <dgm:spPr/>
    </dgm:pt>
    <dgm:pt modelId="{495AFF96-E4C8-4A26-9BB7-37F455788499}" type="pres">
      <dgm:prSet presAssocID="{F2D41BB2-5F9D-4C79-A23B-27102C92CD8D}" presName="picture3" presStyleCnt="0"/>
      <dgm:spPr/>
    </dgm:pt>
    <dgm:pt modelId="{612E010F-7394-4AC4-AD95-7509A7E9CEF3}" type="pres">
      <dgm:prSet presAssocID="{F2D41BB2-5F9D-4C79-A23B-27102C92CD8D}" presName="imageRepeatNode" presStyleLbl="fgImgPlace1" presStyleIdx="2" presStyleCnt="7"/>
      <dgm:spPr/>
    </dgm:pt>
    <dgm:pt modelId="{FDABB4CF-4C87-41B9-8951-26B74BDB6995}" type="pres">
      <dgm:prSet presAssocID="{09500404-DFD1-434F-AA4B-5ED5915D786F}" presName="parTx4" presStyleLbl="node1" presStyleIdx="3" presStyleCnt="7"/>
      <dgm:spPr/>
    </dgm:pt>
    <dgm:pt modelId="{A48C7BBA-FE8A-4AB3-98F0-73DA99291772}" type="pres">
      <dgm:prSet presAssocID="{2EDE03FE-A1B1-4FE8-A3DA-DCAC76E422D1}" presName="picture4" presStyleCnt="0"/>
      <dgm:spPr/>
    </dgm:pt>
    <dgm:pt modelId="{B18FBED3-C461-4756-B98F-9F80955EBC68}" type="pres">
      <dgm:prSet presAssocID="{2EDE03FE-A1B1-4FE8-A3DA-DCAC76E422D1}" presName="imageRepeatNode" presStyleLbl="fgImgPlace1" presStyleIdx="3" presStyleCnt="7"/>
      <dgm:spPr/>
    </dgm:pt>
    <dgm:pt modelId="{F4D73440-C04A-400D-84DE-9F0BFDDCF5C2}" type="pres">
      <dgm:prSet presAssocID="{FE84D19A-30A2-4AB6-A251-E7A417E33D8A}" presName="parTx5" presStyleLbl="node1" presStyleIdx="4" presStyleCnt="7"/>
      <dgm:spPr/>
    </dgm:pt>
    <dgm:pt modelId="{0D9C645C-46A1-46AB-AAF6-631D2B8C28C5}" type="pres">
      <dgm:prSet presAssocID="{C16A05AE-5C40-4390-B28B-10B9DCF507A4}" presName="picture5" presStyleCnt="0"/>
      <dgm:spPr/>
    </dgm:pt>
    <dgm:pt modelId="{0CF1D473-0592-4543-B33A-7D22A5BE02CE}" type="pres">
      <dgm:prSet presAssocID="{C16A05AE-5C40-4390-B28B-10B9DCF507A4}" presName="imageRepeatNode" presStyleLbl="fgImgPlace1" presStyleIdx="4" presStyleCnt="7"/>
      <dgm:spPr/>
    </dgm:pt>
    <dgm:pt modelId="{0C051846-EE5A-47C5-B18F-3F41A75485A3}" type="pres">
      <dgm:prSet presAssocID="{2B732469-3BC7-466A-A669-64D030C732BC}" presName="parTx6" presStyleLbl="node1" presStyleIdx="5" presStyleCnt="7" custScaleX="101876"/>
      <dgm:spPr/>
      <dgm:t>
        <a:bodyPr/>
        <a:lstStyle/>
        <a:p>
          <a:endParaRPr lang="ru-RU"/>
        </a:p>
      </dgm:t>
    </dgm:pt>
    <dgm:pt modelId="{82E1AA74-68DD-4F2D-99AB-E930A95DB4B1}" type="pres">
      <dgm:prSet presAssocID="{3F1634E3-DBE5-49F5-963C-EA9816F1B158}" presName="picture6" presStyleCnt="0"/>
      <dgm:spPr/>
    </dgm:pt>
    <dgm:pt modelId="{D23BA645-2474-4A24-9BCF-E01BA6D0A4BB}" type="pres">
      <dgm:prSet presAssocID="{3F1634E3-DBE5-49F5-963C-EA9816F1B158}" presName="imageRepeatNode" presStyleLbl="fgImgPlace1" presStyleIdx="5" presStyleCnt="7"/>
      <dgm:spPr/>
    </dgm:pt>
    <dgm:pt modelId="{F597786A-B6EF-4110-9025-52F6AAF4299F}" type="pres">
      <dgm:prSet presAssocID="{B6ABF590-7753-422E-953E-DD6A551455BB}" presName="parTx7" presStyleLbl="node1" presStyleIdx="6" presStyleCnt="7"/>
      <dgm:spPr/>
      <dgm:t>
        <a:bodyPr/>
        <a:lstStyle/>
        <a:p>
          <a:endParaRPr lang="ru-RU"/>
        </a:p>
      </dgm:t>
    </dgm:pt>
    <dgm:pt modelId="{D13C689D-723B-495F-AF4B-DB4EE94386EF}" type="pres">
      <dgm:prSet presAssocID="{CB18CC19-71B6-45DE-8391-47B22EBA711D}" presName="picture7" presStyleCnt="0"/>
      <dgm:spPr/>
    </dgm:pt>
    <dgm:pt modelId="{BEA6FC1C-D2C2-4D34-A79E-D33FA44558AB}" type="pres">
      <dgm:prSet presAssocID="{CB18CC19-71B6-45DE-8391-47B22EBA711D}" presName="imageRepeatNode" presStyleLbl="fgImgPlace1" presStyleIdx="6" presStyleCnt="7"/>
      <dgm:spPr/>
    </dgm:pt>
  </dgm:ptLst>
  <dgm:cxnLst>
    <dgm:cxn modelId="{94185F30-4755-4765-B05B-2C9A10E2DC1C}" srcId="{9D032AD0-C2CA-4F9E-A96D-B0CDCAAF8DA2}" destId="{2ED23D52-A0F4-4D63-826C-548C297E079D}" srcOrd="1" destOrd="0" parTransId="{E0DAA533-113A-45C9-A669-4EA7BE851E5A}" sibTransId="{FFB12FA2-E855-422A-B1B4-B185466BDF21}"/>
    <dgm:cxn modelId="{FF5DC21D-015D-4D13-AC54-4A4074ADA8AF}" type="presOf" srcId="{9D032AD0-C2CA-4F9E-A96D-B0CDCAAF8DA2}" destId="{C316216D-21F5-4CBC-9DF1-8473E7B97CDB}" srcOrd="0" destOrd="0" presId="urn:microsoft.com/office/officeart/2008/layout/AscendingPictureAccentProcess"/>
    <dgm:cxn modelId="{14C3885B-B700-4E89-8494-A03EE654FF0E}" srcId="{9D032AD0-C2CA-4F9E-A96D-B0CDCAAF8DA2}" destId="{542B70B0-5C60-4A11-B591-210C1BEBE03C}" srcOrd="2" destOrd="0" parTransId="{25071E86-EE25-4D19-8182-346775F2004D}" sibTransId="{F2D41BB2-5F9D-4C79-A23B-27102C92CD8D}"/>
    <dgm:cxn modelId="{57AE220F-A668-48A5-9AB5-59F174AB4F20}" srcId="{9D032AD0-C2CA-4F9E-A96D-B0CDCAAF8DA2}" destId="{B6ABF590-7753-422E-953E-DD6A551455BB}" srcOrd="6" destOrd="0" parTransId="{01BB8BB3-9CCD-4A36-A2BC-CD9658E0D19B}" sibTransId="{CB18CC19-71B6-45DE-8391-47B22EBA711D}"/>
    <dgm:cxn modelId="{B3E0D453-ED1D-4642-B8F6-C5D553C3B0B8}" type="presOf" srcId="{2B732469-3BC7-466A-A669-64D030C732BC}" destId="{0C051846-EE5A-47C5-B18F-3F41A75485A3}" srcOrd="0" destOrd="0" presId="urn:microsoft.com/office/officeart/2008/layout/AscendingPictureAccentProcess"/>
    <dgm:cxn modelId="{6CBFFC63-1047-4B3D-96D8-16B2A31EE3BC}" type="presOf" srcId="{09500404-DFD1-434F-AA4B-5ED5915D786F}" destId="{FDABB4CF-4C87-41B9-8951-26B74BDB6995}" srcOrd="0" destOrd="0" presId="urn:microsoft.com/office/officeart/2008/layout/AscendingPictureAccentProcess"/>
    <dgm:cxn modelId="{41A9AADE-4459-4370-9B5F-02C14B6581B4}" type="presOf" srcId="{C16A05AE-5C40-4390-B28B-10B9DCF507A4}" destId="{0CF1D473-0592-4543-B33A-7D22A5BE02CE}" srcOrd="0" destOrd="0" presId="urn:microsoft.com/office/officeart/2008/layout/AscendingPictureAccentProcess"/>
    <dgm:cxn modelId="{C62ABA0B-6002-4031-9066-A488E37A94F4}" type="presOf" srcId="{FFB12FA2-E855-422A-B1B4-B185466BDF21}" destId="{2D732A6F-7523-4179-B237-0AE83F047226}" srcOrd="0" destOrd="0" presId="urn:microsoft.com/office/officeart/2008/layout/AscendingPictureAccentProcess"/>
    <dgm:cxn modelId="{F47C5A5A-C94A-443E-B0F0-E36078C4B09B}" type="presOf" srcId="{2ED23D52-A0F4-4D63-826C-548C297E079D}" destId="{558CA998-FF37-4ABF-8AEA-36C12EE7086F}" srcOrd="0" destOrd="0" presId="urn:microsoft.com/office/officeart/2008/layout/AscendingPictureAccentProcess"/>
    <dgm:cxn modelId="{3DBCAF73-7048-4687-AE5D-CA10D0B42E30}" type="presOf" srcId="{2E5468ED-EBB9-44A2-B73A-6919E8B47FCF}" destId="{D5F449FE-9400-4BD0-BB65-5120A6A33A42}" srcOrd="0" destOrd="0" presId="urn:microsoft.com/office/officeart/2008/layout/AscendingPictureAccentProcess"/>
    <dgm:cxn modelId="{EB833848-6FF1-4C3C-ADC7-34F41BB29EE1}" type="presOf" srcId="{3F1634E3-DBE5-49F5-963C-EA9816F1B158}" destId="{D23BA645-2474-4A24-9BCF-E01BA6D0A4BB}" srcOrd="0" destOrd="0" presId="urn:microsoft.com/office/officeart/2008/layout/AscendingPictureAccentProcess"/>
    <dgm:cxn modelId="{2FF45298-B0E0-4E0D-A18F-944CF10FD76B}" type="presOf" srcId="{12B5AD86-8CA1-462E-B98B-078DD7FC9C96}" destId="{3CEAF31B-2696-4A79-8FF2-C6D1109CF824}" srcOrd="0" destOrd="0" presId="urn:microsoft.com/office/officeart/2008/layout/AscendingPictureAccentProcess"/>
    <dgm:cxn modelId="{E1CD167D-36E9-426D-AE03-2888EF9EA3C1}" srcId="{9D032AD0-C2CA-4F9E-A96D-B0CDCAAF8DA2}" destId="{2B732469-3BC7-466A-A669-64D030C732BC}" srcOrd="5" destOrd="0" parTransId="{158C126B-D308-4D6C-8D76-FE92A12A07B4}" sibTransId="{3F1634E3-DBE5-49F5-963C-EA9816F1B158}"/>
    <dgm:cxn modelId="{E0AD18C1-CFD7-43AE-84D9-A705A95CD697}" srcId="{9D032AD0-C2CA-4F9E-A96D-B0CDCAAF8DA2}" destId="{12B5AD86-8CA1-462E-B98B-078DD7FC9C96}" srcOrd="0" destOrd="0" parTransId="{C5D124C6-CE35-4AB2-9C74-91EA9A18941D}" sibTransId="{2E5468ED-EBB9-44A2-B73A-6919E8B47FCF}"/>
    <dgm:cxn modelId="{50EB4999-9944-4C0D-9496-EA3FAB8661DC}" type="presOf" srcId="{2EDE03FE-A1B1-4FE8-A3DA-DCAC76E422D1}" destId="{B18FBED3-C461-4756-B98F-9F80955EBC68}" srcOrd="0" destOrd="0" presId="urn:microsoft.com/office/officeart/2008/layout/AscendingPictureAccentProcess"/>
    <dgm:cxn modelId="{0F7E63E1-830C-4195-8958-C97F621D2E9B}" type="presOf" srcId="{FE84D19A-30A2-4AB6-A251-E7A417E33D8A}" destId="{F4D73440-C04A-400D-84DE-9F0BFDDCF5C2}" srcOrd="0" destOrd="0" presId="urn:microsoft.com/office/officeart/2008/layout/AscendingPictureAccentProcess"/>
    <dgm:cxn modelId="{A1B33BCF-A560-4078-952D-D1309A4016A0}" srcId="{9D032AD0-C2CA-4F9E-A96D-B0CDCAAF8DA2}" destId="{09500404-DFD1-434F-AA4B-5ED5915D786F}" srcOrd="3" destOrd="0" parTransId="{E8DBE332-F7C2-44F2-B253-EA072F489044}" sibTransId="{2EDE03FE-A1B1-4FE8-A3DA-DCAC76E422D1}"/>
    <dgm:cxn modelId="{CF3A47A2-4327-4B26-936A-CA7DB79AA325}" type="presOf" srcId="{CB18CC19-71B6-45DE-8391-47B22EBA711D}" destId="{BEA6FC1C-D2C2-4D34-A79E-D33FA44558AB}" srcOrd="0" destOrd="0" presId="urn:microsoft.com/office/officeart/2008/layout/AscendingPictureAccentProcess"/>
    <dgm:cxn modelId="{88F35C7E-B13B-4A9D-AE4A-B207E67D537F}" type="presOf" srcId="{542B70B0-5C60-4A11-B591-210C1BEBE03C}" destId="{E536758F-2B8E-4D71-828C-3E3BF1AC62BD}" srcOrd="0" destOrd="0" presId="urn:microsoft.com/office/officeart/2008/layout/AscendingPictureAccentProcess"/>
    <dgm:cxn modelId="{21718EDF-B2B5-4DC9-A017-EC542B8884F9}" srcId="{9D032AD0-C2CA-4F9E-A96D-B0CDCAAF8DA2}" destId="{FE84D19A-30A2-4AB6-A251-E7A417E33D8A}" srcOrd="4" destOrd="0" parTransId="{5CCA292F-C913-42F5-BA27-5ACEF3D551C1}" sibTransId="{C16A05AE-5C40-4390-B28B-10B9DCF507A4}"/>
    <dgm:cxn modelId="{859C606C-B1FA-4253-8745-32D2E6E2647A}" type="presOf" srcId="{B6ABF590-7753-422E-953E-DD6A551455BB}" destId="{F597786A-B6EF-4110-9025-52F6AAF4299F}" srcOrd="0" destOrd="0" presId="urn:microsoft.com/office/officeart/2008/layout/AscendingPictureAccentProcess"/>
    <dgm:cxn modelId="{6A1F9B51-E1F8-41A0-B082-53DAD8BBD67A}" type="presOf" srcId="{F2D41BB2-5F9D-4C79-A23B-27102C92CD8D}" destId="{612E010F-7394-4AC4-AD95-7509A7E9CEF3}" srcOrd="0" destOrd="0" presId="urn:microsoft.com/office/officeart/2008/layout/AscendingPictureAccentProcess"/>
    <dgm:cxn modelId="{FA614118-0CEF-449D-8C7E-127FB535C51D}" type="presParOf" srcId="{C316216D-21F5-4CBC-9DF1-8473E7B97CDB}" destId="{F9BAFBAF-4A7D-4486-954F-ACC34B5C3A87}" srcOrd="0" destOrd="0" presId="urn:microsoft.com/office/officeart/2008/layout/AscendingPictureAccentProcess"/>
    <dgm:cxn modelId="{62EBC237-AC0C-4275-8F91-251E5557E53B}" type="presParOf" srcId="{C316216D-21F5-4CBC-9DF1-8473E7B97CDB}" destId="{977AEE3A-7C81-473A-823A-62B616A31092}" srcOrd="1" destOrd="0" presId="urn:microsoft.com/office/officeart/2008/layout/AscendingPictureAccentProcess"/>
    <dgm:cxn modelId="{7F2CCB98-1AE3-41C7-A420-1258B926BFB6}" type="presParOf" srcId="{C316216D-21F5-4CBC-9DF1-8473E7B97CDB}" destId="{F1BC8E77-B57C-4AD7-AFAD-C4B7383C5372}" srcOrd="2" destOrd="0" presId="urn:microsoft.com/office/officeart/2008/layout/AscendingPictureAccentProcess"/>
    <dgm:cxn modelId="{ADACA4BD-CC85-459F-A695-FE958223C361}" type="presParOf" srcId="{C316216D-21F5-4CBC-9DF1-8473E7B97CDB}" destId="{15CBDDDA-76EA-4DB2-868E-9FD75B3173D5}" srcOrd="3" destOrd="0" presId="urn:microsoft.com/office/officeart/2008/layout/AscendingPictureAccentProcess"/>
    <dgm:cxn modelId="{61F72AB4-00B2-48C4-BDEF-DDC7851FD08D}" type="presParOf" srcId="{C316216D-21F5-4CBC-9DF1-8473E7B97CDB}" destId="{BBE2260A-8946-4F70-9A9F-E805AE837060}" srcOrd="4" destOrd="0" presId="urn:microsoft.com/office/officeart/2008/layout/AscendingPictureAccentProcess"/>
    <dgm:cxn modelId="{1059BEBC-057B-4F1F-9D7E-312A0A0E18FE}" type="presParOf" srcId="{C316216D-21F5-4CBC-9DF1-8473E7B97CDB}" destId="{CEE66F29-E198-40A4-837B-7085B50A462A}" srcOrd="5" destOrd="0" presId="urn:microsoft.com/office/officeart/2008/layout/AscendingPictureAccentProcess"/>
    <dgm:cxn modelId="{66FB4C52-7028-482F-BAE9-21607D78523D}" type="presParOf" srcId="{C316216D-21F5-4CBC-9DF1-8473E7B97CDB}" destId="{77012B29-0497-4EAC-8055-185D2E3B74C5}" srcOrd="6" destOrd="0" presId="urn:microsoft.com/office/officeart/2008/layout/AscendingPictureAccentProcess"/>
    <dgm:cxn modelId="{02A65B57-8999-45F2-8297-6B4C40B0618E}" type="presParOf" srcId="{C316216D-21F5-4CBC-9DF1-8473E7B97CDB}" destId="{08D69C0E-7051-4E80-B71A-D0D48AD3DFFF}" srcOrd="7" destOrd="0" presId="urn:microsoft.com/office/officeart/2008/layout/AscendingPictureAccentProcess"/>
    <dgm:cxn modelId="{C284B366-626B-48C2-85F9-55E8AE96784D}" type="presParOf" srcId="{C316216D-21F5-4CBC-9DF1-8473E7B97CDB}" destId="{087C9DA6-8A5E-4987-B8C4-2912D2D877BA}" srcOrd="8" destOrd="0" presId="urn:microsoft.com/office/officeart/2008/layout/AscendingPictureAccentProcess"/>
    <dgm:cxn modelId="{45D456A4-D874-4090-ACE6-94CA1B11F64F}" type="presParOf" srcId="{C316216D-21F5-4CBC-9DF1-8473E7B97CDB}" destId="{6366A4A0-94E1-408D-9F5E-82EDD2E4D615}" srcOrd="9" destOrd="0" presId="urn:microsoft.com/office/officeart/2008/layout/AscendingPictureAccentProcess"/>
    <dgm:cxn modelId="{8F1B9CB4-64C4-4F71-8E24-CC21743820D0}" type="presParOf" srcId="{C316216D-21F5-4CBC-9DF1-8473E7B97CDB}" destId="{24DFC5AE-2C4D-4981-8CA0-0C9AB39C030D}" srcOrd="10" destOrd="0" presId="urn:microsoft.com/office/officeart/2008/layout/AscendingPictureAccentProcess"/>
    <dgm:cxn modelId="{FDD73298-DD38-4FAC-9B3C-EADA3BF0915F}" type="presParOf" srcId="{C316216D-21F5-4CBC-9DF1-8473E7B97CDB}" destId="{127AD47A-BEEF-4ABC-8079-8E07FBBC6D50}" srcOrd="11" destOrd="0" presId="urn:microsoft.com/office/officeart/2008/layout/AscendingPictureAccentProcess"/>
    <dgm:cxn modelId="{148A3F20-9450-4976-B1D3-A0D43855B862}" type="presParOf" srcId="{C316216D-21F5-4CBC-9DF1-8473E7B97CDB}" destId="{B58B2B9D-7141-4D9A-9E20-74C414012DC8}" srcOrd="12" destOrd="0" presId="urn:microsoft.com/office/officeart/2008/layout/AscendingPictureAccentProcess"/>
    <dgm:cxn modelId="{5C407E0B-D49A-43BC-9122-A6C11CD4B26F}" type="presParOf" srcId="{C316216D-21F5-4CBC-9DF1-8473E7B97CDB}" destId="{6E7B6A7E-9B48-4BB1-9B39-BC99157797D4}" srcOrd="13" destOrd="0" presId="urn:microsoft.com/office/officeart/2008/layout/AscendingPictureAccentProcess"/>
    <dgm:cxn modelId="{A2BEC208-CB23-4C23-9163-7B81636330E8}" type="presParOf" srcId="{C316216D-21F5-4CBC-9DF1-8473E7B97CDB}" destId="{999D46D2-7092-429B-AC0A-D012C9FF9F59}" srcOrd="14" destOrd="0" presId="urn:microsoft.com/office/officeart/2008/layout/AscendingPictureAccentProcess"/>
    <dgm:cxn modelId="{16DFD2D6-ECFC-4608-AF85-325B857A51FF}" type="presParOf" srcId="{C316216D-21F5-4CBC-9DF1-8473E7B97CDB}" destId="{8B75F3E5-EC9D-4D9F-89BB-C81D410CBE4B}" srcOrd="15" destOrd="0" presId="urn:microsoft.com/office/officeart/2008/layout/AscendingPictureAccentProcess"/>
    <dgm:cxn modelId="{9E33EEE7-4794-415A-B30B-FF5E4055932F}" type="presParOf" srcId="{C316216D-21F5-4CBC-9DF1-8473E7B97CDB}" destId="{57AA17CD-3A76-49EC-B520-906E21B7E1FD}" srcOrd="16" destOrd="0" presId="urn:microsoft.com/office/officeart/2008/layout/AscendingPictureAccentProcess"/>
    <dgm:cxn modelId="{726F57A5-06FE-4056-90C9-22E9B2A9CE78}" type="presParOf" srcId="{C316216D-21F5-4CBC-9DF1-8473E7B97CDB}" destId="{0277A68D-D769-4256-90C2-AE26253E4546}" srcOrd="17" destOrd="0" presId="urn:microsoft.com/office/officeart/2008/layout/AscendingPictureAccentProcess"/>
    <dgm:cxn modelId="{13F9BDF2-C380-4830-9BB1-A5EC626D6145}" type="presParOf" srcId="{C316216D-21F5-4CBC-9DF1-8473E7B97CDB}" destId="{3CEAF31B-2696-4A79-8FF2-C6D1109CF824}" srcOrd="18" destOrd="0" presId="urn:microsoft.com/office/officeart/2008/layout/AscendingPictureAccentProcess"/>
    <dgm:cxn modelId="{E486BCF7-EEF1-464D-B268-A7A9A9D8BC17}" type="presParOf" srcId="{C316216D-21F5-4CBC-9DF1-8473E7B97CDB}" destId="{08B4FC2A-54D5-4EA0-BE6D-718950EB1F96}" srcOrd="19" destOrd="0" presId="urn:microsoft.com/office/officeart/2008/layout/AscendingPictureAccentProcess"/>
    <dgm:cxn modelId="{FA205E37-6B62-4E3D-8A50-78F1E315D237}" type="presParOf" srcId="{08B4FC2A-54D5-4EA0-BE6D-718950EB1F96}" destId="{D5F449FE-9400-4BD0-BB65-5120A6A33A42}" srcOrd="0" destOrd="0" presId="urn:microsoft.com/office/officeart/2008/layout/AscendingPictureAccentProcess"/>
    <dgm:cxn modelId="{398A5095-20A3-409F-ABC3-EB2C3B8AE188}" type="presParOf" srcId="{C316216D-21F5-4CBC-9DF1-8473E7B97CDB}" destId="{558CA998-FF37-4ABF-8AEA-36C12EE7086F}" srcOrd="20" destOrd="0" presId="urn:microsoft.com/office/officeart/2008/layout/AscendingPictureAccentProcess"/>
    <dgm:cxn modelId="{2EB75B38-8D8F-4C17-AD1C-6BD7E9413CE7}" type="presParOf" srcId="{C316216D-21F5-4CBC-9DF1-8473E7B97CDB}" destId="{E9471D6B-FEA3-4F8D-BA8B-A64C5E887326}" srcOrd="21" destOrd="0" presId="urn:microsoft.com/office/officeart/2008/layout/AscendingPictureAccentProcess"/>
    <dgm:cxn modelId="{A6DAA9CA-8532-4C14-A4E3-92A6CFD9721A}" type="presParOf" srcId="{E9471D6B-FEA3-4F8D-BA8B-A64C5E887326}" destId="{2D732A6F-7523-4179-B237-0AE83F047226}" srcOrd="0" destOrd="0" presId="urn:microsoft.com/office/officeart/2008/layout/AscendingPictureAccentProcess"/>
    <dgm:cxn modelId="{B69CDBED-5A28-478D-8936-E3D2C7141F6E}" type="presParOf" srcId="{C316216D-21F5-4CBC-9DF1-8473E7B97CDB}" destId="{E536758F-2B8E-4D71-828C-3E3BF1AC62BD}" srcOrd="22" destOrd="0" presId="urn:microsoft.com/office/officeart/2008/layout/AscendingPictureAccentProcess"/>
    <dgm:cxn modelId="{556D5583-BDA0-43BF-86BE-4B8EFB089488}" type="presParOf" srcId="{C316216D-21F5-4CBC-9DF1-8473E7B97CDB}" destId="{495AFF96-E4C8-4A26-9BB7-37F455788499}" srcOrd="23" destOrd="0" presId="urn:microsoft.com/office/officeart/2008/layout/AscendingPictureAccentProcess"/>
    <dgm:cxn modelId="{82798070-F018-4763-9817-1AFE1452A8BB}" type="presParOf" srcId="{495AFF96-E4C8-4A26-9BB7-37F455788499}" destId="{612E010F-7394-4AC4-AD95-7509A7E9CEF3}" srcOrd="0" destOrd="0" presId="urn:microsoft.com/office/officeart/2008/layout/AscendingPictureAccentProcess"/>
    <dgm:cxn modelId="{C80BE1F9-B443-4F38-A761-521CB81ECA3C}" type="presParOf" srcId="{C316216D-21F5-4CBC-9DF1-8473E7B97CDB}" destId="{FDABB4CF-4C87-41B9-8951-26B74BDB6995}" srcOrd="24" destOrd="0" presId="urn:microsoft.com/office/officeart/2008/layout/AscendingPictureAccentProcess"/>
    <dgm:cxn modelId="{B0A2167F-8BDB-4A52-9968-DFA971F927E5}" type="presParOf" srcId="{C316216D-21F5-4CBC-9DF1-8473E7B97CDB}" destId="{A48C7BBA-FE8A-4AB3-98F0-73DA99291772}" srcOrd="25" destOrd="0" presId="urn:microsoft.com/office/officeart/2008/layout/AscendingPictureAccentProcess"/>
    <dgm:cxn modelId="{5F5DEF46-37F1-454B-8575-4FF9AEB35A0A}" type="presParOf" srcId="{A48C7BBA-FE8A-4AB3-98F0-73DA99291772}" destId="{B18FBED3-C461-4756-B98F-9F80955EBC68}" srcOrd="0" destOrd="0" presId="urn:microsoft.com/office/officeart/2008/layout/AscendingPictureAccentProcess"/>
    <dgm:cxn modelId="{BBED2CED-0C57-459F-97B7-025CA48A1BE9}" type="presParOf" srcId="{C316216D-21F5-4CBC-9DF1-8473E7B97CDB}" destId="{F4D73440-C04A-400D-84DE-9F0BFDDCF5C2}" srcOrd="26" destOrd="0" presId="urn:microsoft.com/office/officeart/2008/layout/AscendingPictureAccentProcess"/>
    <dgm:cxn modelId="{4E405903-39CE-471E-88D0-01AD5F010E5D}" type="presParOf" srcId="{C316216D-21F5-4CBC-9DF1-8473E7B97CDB}" destId="{0D9C645C-46A1-46AB-AAF6-631D2B8C28C5}" srcOrd="27" destOrd="0" presId="urn:microsoft.com/office/officeart/2008/layout/AscendingPictureAccentProcess"/>
    <dgm:cxn modelId="{4BE6BB76-C21D-46E8-8F9A-3A24E9B1CAED}" type="presParOf" srcId="{0D9C645C-46A1-46AB-AAF6-631D2B8C28C5}" destId="{0CF1D473-0592-4543-B33A-7D22A5BE02CE}" srcOrd="0" destOrd="0" presId="urn:microsoft.com/office/officeart/2008/layout/AscendingPictureAccentProcess"/>
    <dgm:cxn modelId="{CF4FC25E-4C1B-4BD5-AE62-D0296A63EAFE}" type="presParOf" srcId="{C316216D-21F5-4CBC-9DF1-8473E7B97CDB}" destId="{0C051846-EE5A-47C5-B18F-3F41A75485A3}" srcOrd="28" destOrd="0" presId="urn:microsoft.com/office/officeart/2008/layout/AscendingPictureAccentProcess"/>
    <dgm:cxn modelId="{4A4EEFB8-20FB-48F1-B777-3BFBA4E7DFFD}" type="presParOf" srcId="{C316216D-21F5-4CBC-9DF1-8473E7B97CDB}" destId="{82E1AA74-68DD-4F2D-99AB-E930A95DB4B1}" srcOrd="29" destOrd="0" presId="urn:microsoft.com/office/officeart/2008/layout/AscendingPictureAccentProcess"/>
    <dgm:cxn modelId="{381B7DF8-BE35-49B7-8157-F98292714BA3}" type="presParOf" srcId="{82E1AA74-68DD-4F2D-99AB-E930A95DB4B1}" destId="{D23BA645-2474-4A24-9BCF-E01BA6D0A4BB}" srcOrd="0" destOrd="0" presId="urn:microsoft.com/office/officeart/2008/layout/AscendingPictureAccentProcess"/>
    <dgm:cxn modelId="{821AD7C0-AAB5-4ADF-97CD-93402F25C48B}" type="presParOf" srcId="{C316216D-21F5-4CBC-9DF1-8473E7B97CDB}" destId="{F597786A-B6EF-4110-9025-52F6AAF4299F}" srcOrd="30" destOrd="0" presId="urn:microsoft.com/office/officeart/2008/layout/AscendingPictureAccentProcess"/>
    <dgm:cxn modelId="{8AF2D40F-FBD5-4CC7-9E68-E92BC8510E81}" type="presParOf" srcId="{C316216D-21F5-4CBC-9DF1-8473E7B97CDB}" destId="{D13C689D-723B-495F-AF4B-DB4EE94386EF}" srcOrd="31" destOrd="0" presId="urn:microsoft.com/office/officeart/2008/layout/AscendingPictureAccentProcess"/>
    <dgm:cxn modelId="{DD3866B8-2BA6-4E53-BB3C-DD7BB32597BB}" type="presParOf" srcId="{D13C689D-723B-495F-AF4B-DB4EE94386EF}" destId="{BEA6FC1C-D2C2-4D34-A79E-D33FA44558A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AFBAF-4A7D-4486-954F-ACC34B5C3A87}">
      <dsp:nvSpPr>
        <dsp:cNvPr id="0" name=""/>
        <dsp:cNvSpPr/>
      </dsp:nvSpPr>
      <dsp:spPr>
        <a:xfrm>
          <a:off x="3235973" y="4775444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AEE3A-7C81-473A-823A-62B616A31092}">
      <dsp:nvSpPr>
        <dsp:cNvPr id="0" name=""/>
        <dsp:cNvSpPr/>
      </dsp:nvSpPr>
      <dsp:spPr>
        <a:xfrm>
          <a:off x="3107016" y="4833454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8E77-B57C-4AD7-AFAD-C4B7383C5372}">
      <dsp:nvSpPr>
        <dsp:cNvPr id="0" name=""/>
        <dsp:cNvSpPr/>
      </dsp:nvSpPr>
      <dsp:spPr>
        <a:xfrm>
          <a:off x="2976260" y="488325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DDDA-76EA-4DB2-868E-9FD75B3173D5}">
      <dsp:nvSpPr>
        <dsp:cNvPr id="0" name=""/>
        <dsp:cNvSpPr/>
      </dsp:nvSpPr>
      <dsp:spPr>
        <a:xfrm>
          <a:off x="2844305" y="492484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2260A-8946-4F70-9A9F-E805AE837060}">
      <dsp:nvSpPr>
        <dsp:cNvPr id="0" name=""/>
        <dsp:cNvSpPr/>
      </dsp:nvSpPr>
      <dsp:spPr>
        <a:xfrm>
          <a:off x="2711149" y="495822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66F29-E198-40A4-837B-7085B50A462A}">
      <dsp:nvSpPr>
        <dsp:cNvPr id="0" name=""/>
        <dsp:cNvSpPr/>
      </dsp:nvSpPr>
      <dsp:spPr>
        <a:xfrm>
          <a:off x="4042101" y="4180572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12B29-0497-4EAC-8055-185D2E3B74C5}">
      <dsp:nvSpPr>
        <dsp:cNvPr id="0" name=""/>
        <dsp:cNvSpPr/>
      </dsp:nvSpPr>
      <dsp:spPr>
        <a:xfrm>
          <a:off x="3931138" y="428947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9C0E-7051-4E80-B71A-D0D48AD3DFFF}">
      <dsp:nvSpPr>
        <dsp:cNvPr id="0" name=""/>
        <dsp:cNvSpPr/>
      </dsp:nvSpPr>
      <dsp:spPr>
        <a:xfrm>
          <a:off x="4553728" y="3507988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C9DA6-8A5E-4987-B8C4-2912D2D877BA}">
      <dsp:nvSpPr>
        <dsp:cNvPr id="0" name=""/>
        <dsp:cNvSpPr/>
      </dsp:nvSpPr>
      <dsp:spPr>
        <a:xfrm>
          <a:off x="4919605" y="274510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6A4A0-94E1-408D-9F5E-82EDD2E4D615}">
      <dsp:nvSpPr>
        <dsp:cNvPr id="0" name=""/>
        <dsp:cNvSpPr/>
      </dsp:nvSpPr>
      <dsp:spPr>
        <a:xfrm>
          <a:off x="5145729" y="195431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FC5AE-2C4D-4981-8CA0-0C9AB39C030D}">
      <dsp:nvSpPr>
        <dsp:cNvPr id="0" name=""/>
        <dsp:cNvSpPr/>
      </dsp:nvSpPr>
      <dsp:spPr>
        <a:xfrm>
          <a:off x="5249494" y="1175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D47A-BEEF-4ABC-8079-8E07FBBC6D50}">
      <dsp:nvSpPr>
        <dsp:cNvPr id="0" name=""/>
        <dsp:cNvSpPr/>
      </dsp:nvSpPr>
      <dsp:spPr>
        <a:xfrm>
          <a:off x="5094746" y="156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2B9D-7141-4D9A-9E20-74C414012DC8}">
      <dsp:nvSpPr>
        <dsp:cNvPr id="0" name=""/>
        <dsp:cNvSpPr/>
      </dsp:nvSpPr>
      <dsp:spPr>
        <a:xfrm>
          <a:off x="5194912" y="7939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B6A7E-9B48-4BB1-9B39-BC99157797D4}">
      <dsp:nvSpPr>
        <dsp:cNvPr id="0" name=""/>
        <dsp:cNvSpPr/>
      </dsp:nvSpPr>
      <dsp:spPr>
        <a:xfrm>
          <a:off x="5295079" y="3330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46D2-7092-429B-AC0A-D012C9FF9F59}">
      <dsp:nvSpPr>
        <dsp:cNvPr id="0" name=""/>
        <dsp:cNvSpPr/>
      </dsp:nvSpPr>
      <dsp:spPr>
        <a:xfrm>
          <a:off x="5394645" y="7939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5F3E5-EC9D-4D9F-89BB-C81D410CBE4B}">
      <dsp:nvSpPr>
        <dsp:cNvPr id="0" name=""/>
        <dsp:cNvSpPr/>
      </dsp:nvSpPr>
      <dsp:spPr>
        <a:xfrm>
          <a:off x="5494811" y="156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17CD-3A76-49EC-B520-906E21B7E1FD}">
      <dsp:nvSpPr>
        <dsp:cNvPr id="0" name=""/>
        <dsp:cNvSpPr/>
      </dsp:nvSpPr>
      <dsp:spPr>
        <a:xfrm>
          <a:off x="5295079" y="16422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A68D-D769-4256-90C2-AE26253E4546}">
      <dsp:nvSpPr>
        <dsp:cNvPr id="0" name=""/>
        <dsp:cNvSpPr/>
      </dsp:nvSpPr>
      <dsp:spPr>
        <a:xfrm>
          <a:off x="5295079" y="32566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AF31B-2696-4A79-8FF2-C6D1109CF824}">
      <dsp:nvSpPr>
        <dsp:cNvPr id="0" name=""/>
        <dsp:cNvSpPr/>
      </dsp:nvSpPr>
      <dsp:spPr>
        <a:xfrm>
          <a:off x="2343173" y="5084005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Бакалавр</a:t>
          </a:r>
          <a:endParaRPr lang="ru-RU" sz="1400" kern="1200" dirty="0"/>
        </a:p>
      </dsp:txBody>
      <dsp:txXfrm>
        <a:off x="2361980" y="5102812"/>
        <a:ext cx="1399501" cy="347657"/>
      </dsp:txXfrm>
    </dsp:sp>
    <dsp:sp modelId="{D5F449FE-9400-4BD0-BB65-5120A6A33A42}">
      <dsp:nvSpPr>
        <dsp:cNvPr id="0" name=""/>
        <dsp:cNvSpPr/>
      </dsp:nvSpPr>
      <dsp:spPr>
        <a:xfrm>
          <a:off x="1944608" y="4709132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CA998-FF37-4ABF-8AEA-36C12EE7086F}">
      <dsp:nvSpPr>
        <dsp:cNvPr id="0" name=""/>
        <dsp:cNvSpPr/>
      </dsp:nvSpPr>
      <dsp:spPr>
        <a:xfrm>
          <a:off x="3696917" y="4592018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Молодой рабочий</a:t>
          </a:r>
          <a:endParaRPr lang="ru-RU" sz="1400" kern="1200" dirty="0"/>
        </a:p>
      </dsp:txBody>
      <dsp:txXfrm>
        <a:off x="3715724" y="4610825"/>
        <a:ext cx="1399501" cy="347657"/>
      </dsp:txXfrm>
    </dsp:sp>
    <dsp:sp modelId="{2D732A6F-7523-4179-B237-0AE83F047226}">
      <dsp:nvSpPr>
        <dsp:cNvPr id="0" name=""/>
        <dsp:cNvSpPr/>
      </dsp:nvSpPr>
      <dsp:spPr>
        <a:xfrm>
          <a:off x="3298352" y="4217144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758F-2B8E-4D71-828C-3E3BF1AC62BD}">
      <dsp:nvSpPr>
        <dsp:cNvPr id="0" name=""/>
        <dsp:cNvSpPr/>
      </dsp:nvSpPr>
      <dsp:spPr>
        <a:xfrm>
          <a:off x="4364492" y="3921076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Опытный рабочий</a:t>
          </a:r>
          <a:endParaRPr lang="ru-RU" sz="1400" kern="1200" dirty="0"/>
        </a:p>
      </dsp:txBody>
      <dsp:txXfrm>
        <a:off x="4383299" y="3939883"/>
        <a:ext cx="1399501" cy="347657"/>
      </dsp:txXfrm>
    </dsp:sp>
    <dsp:sp modelId="{612E010F-7394-4AC4-AD95-7509A7E9CEF3}">
      <dsp:nvSpPr>
        <dsp:cNvPr id="0" name=""/>
        <dsp:cNvSpPr/>
      </dsp:nvSpPr>
      <dsp:spPr>
        <a:xfrm>
          <a:off x="3965927" y="3546202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BB4CF-4C87-41B9-8951-26B74BDB6995}">
      <dsp:nvSpPr>
        <dsp:cNvPr id="0" name=""/>
        <dsp:cNvSpPr/>
      </dsp:nvSpPr>
      <dsp:spPr>
        <a:xfrm>
          <a:off x="4789749" y="3181727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Мастер</a:t>
          </a:r>
          <a:endParaRPr lang="ru-RU" sz="1400" kern="1200" dirty="0"/>
        </a:p>
      </dsp:txBody>
      <dsp:txXfrm>
        <a:off x="4808556" y="3200534"/>
        <a:ext cx="1399501" cy="347657"/>
      </dsp:txXfrm>
    </dsp:sp>
    <dsp:sp modelId="{B18FBED3-C461-4756-B98F-9F80955EBC68}">
      <dsp:nvSpPr>
        <dsp:cNvPr id="0" name=""/>
        <dsp:cNvSpPr/>
      </dsp:nvSpPr>
      <dsp:spPr>
        <a:xfrm>
          <a:off x="4391183" y="2807400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3440-C04A-400D-84DE-9F0BFDDCF5C2}">
      <dsp:nvSpPr>
        <dsp:cNvPr id="0" name=""/>
        <dsp:cNvSpPr/>
      </dsp:nvSpPr>
      <dsp:spPr>
        <a:xfrm>
          <a:off x="5093247" y="2399691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Начальник цеха</a:t>
          </a:r>
          <a:endParaRPr lang="ru-RU" sz="1400" kern="1200" dirty="0"/>
        </a:p>
      </dsp:txBody>
      <dsp:txXfrm>
        <a:off x="5112054" y="2418498"/>
        <a:ext cx="1399501" cy="347657"/>
      </dsp:txXfrm>
    </dsp:sp>
    <dsp:sp modelId="{0CF1D473-0592-4543-B33A-7D22A5BE02CE}">
      <dsp:nvSpPr>
        <dsp:cNvPr id="0" name=""/>
        <dsp:cNvSpPr/>
      </dsp:nvSpPr>
      <dsp:spPr>
        <a:xfrm>
          <a:off x="4694681" y="202481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51846-EE5A-47C5-B18F-3F41A75485A3}">
      <dsp:nvSpPr>
        <dsp:cNvPr id="0" name=""/>
        <dsp:cNvSpPr/>
      </dsp:nvSpPr>
      <dsp:spPr>
        <a:xfrm>
          <a:off x="5265988" y="1622581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Начальник производства</a:t>
          </a:r>
          <a:endParaRPr lang="ru-RU" sz="1400" kern="1200" dirty="0"/>
        </a:p>
      </dsp:txBody>
      <dsp:txXfrm>
        <a:off x="5284795" y="1641388"/>
        <a:ext cx="1399501" cy="347657"/>
      </dsp:txXfrm>
    </dsp:sp>
    <dsp:sp modelId="{D23BA645-2474-4A24-9BCF-E01BA6D0A4BB}">
      <dsp:nvSpPr>
        <dsp:cNvPr id="0" name=""/>
        <dsp:cNvSpPr/>
      </dsp:nvSpPr>
      <dsp:spPr>
        <a:xfrm>
          <a:off x="4867423" y="124770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7786A-B6EF-4110-9025-52F6AAF4299F}">
      <dsp:nvSpPr>
        <dsp:cNvPr id="0" name=""/>
        <dsp:cNvSpPr/>
      </dsp:nvSpPr>
      <dsp:spPr>
        <a:xfrm>
          <a:off x="5360157" y="873381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Директор</a:t>
          </a:r>
          <a:endParaRPr lang="ru-RU" sz="1400" kern="1200" dirty="0"/>
        </a:p>
      </dsp:txBody>
      <dsp:txXfrm>
        <a:off x="5378964" y="892188"/>
        <a:ext cx="1399501" cy="347657"/>
      </dsp:txXfrm>
    </dsp:sp>
    <dsp:sp modelId="{BEA6FC1C-D2C2-4D34-A79E-D33FA44558AB}">
      <dsp:nvSpPr>
        <dsp:cNvPr id="0" name=""/>
        <dsp:cNvSpPr/>
      </dsp:nvSpPr>
      <dsp:spPr>
        <a:xfrm>
          <a:off x="4961591" y="49850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AFBAF-4A7D-4486-954F-ACC34B5C3A87}">
      <dsp:nvSpPr>
        <dsp:cNvPr id="0" name=""/>
        <dsp:cNvSpPr/>
      </dsp:nvSpPr>
      <dsp:spPr>
        <a:xfrm>
          <a:off x="2013105" y="4775444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AEE3A-7C81-473A-823A-62B616A31092}">
      <dsp:nvSpPr>
        <dsp:cNvPr id="0" name=""/>
        <dsp:cNvSpPr/>
      </dsp:nvSpPr>
      <dsp:spPr>
        <a:xfrm>
          <a:off x="1884149" y="4833454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8E77-B57C-4AD7-AFAD-C4B7383C5372}">
      <dsp:nvSpPr>
        <dsp:cNvPr id="0" name=""/>
        <dsp:cNvSpPr/>
      </dsp:nvSpPr>
      <dsp:spPr>
        <a:xfrm>
          <a:off x="1753393" y="488325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DDDA-76EA-4DB2-868E-9FD75B3173D5}">
      <dsp:nvSpPr>
        <dsp:cNvPr id="0" name=""/>
        <dsp:cNvSpPr/>
      </dsp:nvSpPr>
      <dsp:spPr>
        <a:xfrm>
          <a:off x="1621437" y="492484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2260A-8946-4F70-9A9F-E805AE837060}">
      <dsp:nvSpPr>
        <dsp:cNvPr id="0" name=""/>
        <dsp:cNvSpPr/>
      </dsp:nvSpPr>
      <dsp:spPr>
        <a:xfrm>
          <a:off x="1488282" y="495822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66F29-E198-40A4-837B-7085B50A462A}">
      <dsp:nvSpPr>
        <dsp:cNvPr id="0" name=""/>
        <dsp:cNvSpPr/>
      </dsp:nvSpPr>
      <dsp:spPr>
        <a:xfrm>
          <a:off x="2819233" y="4180572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12B29-0497-4EAC-8055-185D2E3B74C5}">
      <dsp:nvSpPr>
        <dsp:cNvPr id="0" name=""/>
        <dsp:cNvSpPr/>
      </dsp:nvSpPr>
      <dsp:spPr>
        <a:xfrm>
          <a:off x="2708271" y="428947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9C0E-7051-4E80-B71A-D0D48AD3DFFF}">
      <dsp:nvSpPr>
        <dsp:cNvPr id="0" name=""/>
        <dsp:cNvSpPr/>
      </dsp:nvSpPr>
      <dsp:spPr>
        <a:xfrm>
          <a:off x="3330861" y="3507988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C9DA6-8A5E-4987-B8C4-2912D2D877BA}">
      <dsp:nvSpPr>
        <dsp:cNvPr id="0" name=""/>
        <dsp:cNvSpPr/>
      </dsp:nvSpPr>
      <dsp:spPr>
        <a:xfrm>
          <a:off x="3696738" y="274510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6A4A0-94E1-408D-9F5E-82EDD2E4D615}">
      <dsp:nvSpPr>
        <dsp:cNvPr id="0" name=""/>
        <dsp:cNvSpPr/>
      </dsp:nvSpPr>
      <dsp:spPr>
        <a:xfrm>
          <a:off x="3922861" y="195431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FC5AE-2C4D-4981-8CA0-0C9AB39C030D}">
      <dsp:nvSpPr>
        <dsp:cNvPr id="0" name=""/>
        <dsp:cNvSpPr/>
      </dsp:nvSpPr>
      <dsp:spPr>
        <a:xfrm>
          <a:off x="4026626" y="1175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AD47A-BEEF-4ABC-8079-8E07FBBC6D50}">
      <dsp:nvSpPr>
        <dsp:cNvPr id="0" name=""/>
        <dsp:cNvSpPr/>
      </dsp:nvSpPr>
      <dsp:spPr>
        <a:xfrm>
          <a:off x="3871879" y="156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2B9D-7141-4D9A-9E20-74C414012DC8}">
      <dsp:nvSpPr>
        <dsp:cNvPr id="0" name=""/>
        <dsp:cNvSpPr/>
      </dsp:nvSpPr>
      <dsp:spPr>
        <a:xfrm>
          <a:off x="3972045" y="7939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B6A7E-9B48-4BB1-9B39-BC99157797D4}">
      <dsp:nvSpPr>
        <dsp:cNvPr id="0" name=""/>
        <dsp:cNvSpPr/>
      </dsp:nvSpPr>
      <dsp:spPr>
        <a:xfrm>
          <a:off x="4072211" y="3330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46D2-7092-429B-AC0A-D012C9FF9F59}">
      <dsp:nvSpPr>
        <dsp:cNvPr id="0" name=""/>
        <dsp:cNvSpPr/>
      </dsp:nvSpPr>
      <dsp:spPr>
        <a:xfrm>
          <a:off x="4171777" y="79399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5F3E5-EC9D-4D9F-89BB-C81D410CBE4B}">
      <dsp:nvSpPr>
        <dsp:cNvPr id="0" name=""/>
        <dsp:cNvSpPr/>
      </dsp:nvSpPr>
      <dsp:spPr>
        <a:xfrm>
          <a:off x="4271944" y="156016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17CD-3A76-49EC-B520-906E21B7E1FD}">
      <dsp:nvSpPr>
        <dsp:cNvPr id="0" name=""/>
        <dsp:cNvSpPr/>
      </dsp:nvSpPr>
      <dsp:spPr>
        <a:xfrm>
          <a:off x="4072211" y="164225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A68D-D769-4256-90C2-AE26253E4546}">
      <dsp:nvSpPr>
        <dsp:cNvPr id="0" name=""/>
        <dsp:cNvSpPr/>
      </dsp:nvSpPr>
      <dsp:spPr>
        <a:xfrm>
          <a:off x="4072211" y="325667"/>
          <a:ext cx="66577" cy="66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AF31B-2696-4A79-8FF2-C6D1109CF824}">
      <dsp:nvSpPr>
        <dsp:cNvPr id="0" name=""/>
        <dsp:cNvSpPr/>
      </dsp:nvSpPr>
      <dsp:spPr>
        <a:xfrm>
          <a:off x="1120306" y="5084005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Бакалавр</a:t>
          </a:r>
          <a:endParaRPr lang="ru-RU" sz="1400" kern="1200" dirty="0"/>
        </a:p>
      </dsp:txBody>
      <dsp:txXfrm>
        <a:off x="1139113" y="5102812"/>
        <a:ext cx="1399501" cy="347657"/>
      </dsp:txXfrm>
    </dsp:sp>
    <dsp:sp modelId="{D5F449FE-9400-4BD0-BB65-5120A6A33A42}">
      <dsp:nvSpPr>
        <dsp:cNvPr id="0" name=""/>
        <dsp:cNvSpPr/>
      </dsp:nvSpPr>
      <dsp:spPr>
        <a:xfrm>
          <a:off x="721740" y="4709132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CA998-FF37-4ABF-8AEA-36C12EE7086F}">
      <dsp:nvSpPr>
        <dsp:cNvPr id="0" name=""/>
        <dsp:cNvSpPr/>
      </dsp:nvSpPr>
      <dsp:spPr>
        <a:xfrm>
          <a:off x="2474050" y="4592018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Молодой специалист</a:t>
          </a:r>
          <a:endParaRPr lang="ru-RU" sz="1400" kern="1200" dirty="0"/>
        </a:p>
      </dsp:txBody>
      <dsp:txXfrm>
        <a:off x="2492857" y="4610825"/>
        <a:ext cx="1399501" cy="347657"/>
      </dsp:txXfrm>
    </dsp:sp>
    <dsp:sp modelId="{2D732A6F-7523-4179-B237-0AE83F047226}">
      <dsp:nvSpPr>
        <dsp:cNvPr id="0" name=""/>
        <dsp:cNvSpPr/>
      </dsp:nvSpPr>
      <dsp:spPr>
        <a:xfrm>
          <a:off x="2075484" y="4217144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758F-2B8E-4D71-828C-3E3BF1AC62BD}">
      <dsp:nvSpPr>
        <dsp:cNvPr id="0" name=""/>
        <dsp:cNvSpPr/>
      </dsp:nvSpPr>
      <dsp:spPr>
        <a:xfrm>
          <a:off x="3141625" y="3921076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Опытный специалист</a:t>
          </a:r>
          <a:endParaRPr lang="ru-RU" sz="1400" kern="1200" dirty="0"/>
        </a:p>
      </dsp:txBody>
      <dsp:txXfrm>
        <a:off x="3160432" y="3939883"/>
        <a:ext cx="1399501" cy="347657"/>
      </dsp:txXfrm>
    </dsp:sp>
    <dsp:sp modelId="{612E010F-7394-4AC4-AD95-7509A7E9CEF3}">
      <dsp:nvSpPr>
        <dsp:cNvPr id="0" name=""/>
        <dsp:cNvSpPr/>
      </dsp:nvSpPr>
      <dsp:spPr>
        <a:xfrm>
          <a:off x="2743059" y="3546202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BB4CF-4C87-41B9-8951-26B74BDB6995}">
      <dsp:nvSpPr>
        <dsp:cNvPr id="0" name=""/>
        <dsp:cNvSpPr/>
      </dsp:nvSpPr>
      <dsp:spPr>
        <a:xfrm>
          <a:off x="3566881" y="3181727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Начальник отдела</a:t>
          </a:r>
          <a:endParaRPr lang="ru-RU" sz="1400" kern="1200" dirty="0"/>
        </a:p>
      </dsp:txBody>
      <dsp:txXfrm>
        <a:off x="3585688" y="3200534"/>
        <a:ext cx="1399501" cy="347657"/>
      </dsp:txXfrm>
    </dsp:sp>
    <dsp:sp modelId="{B18FBED3-C461-4756-B98F-9F80955EBC68}">
      <dsp:nvSpPr>
        <dsp:cNvPr id="0" name=""/>
        <dsp:cNvSpPr/>
      </dsp:nvSpPr>
      <dsp:spPr>
        <a:xfrm>
          <a:off x="3168316" y="2807400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73440-C04A-400D-84DE-9F0BFDDCF5C2}">
      <dsp:nvSpPr>
        <dsp:cNvPr id="0" name=""/>
        <dsp:cNvSpPr/>
      </dsp:nvSpPr>
      <dsp:spPr>
        <a:xfrm>
          <a:off x="3870379" y="2399691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Начальник управления</a:t>
          </a:r>
          <a:endParaRPr lang="ru-RU" sz="1400" kern="1200" dirty="0"/>
        </a:p>
      </dsp:txBody>
      <dsp:txXfrm>
        <a:off x="3889186" y="2418498"/>
        <a:ext cx="1399501" cy="347657"/>
      </dsp:txXfrm>
    </dsp:sp>
    <dsp:sp modelId="{0CF1D473-0592-4543-B33A-7D22A5BE02CE}">
      <dsp:nvSpPr>
        <dsp:cNvPr id="0" name=""/>
        <dsp:cNvSpPr/>
      </dsp:nvSpPr>
      <dsp:spPr>
        <a:xfrm>
          <a:off x="3471813" y="202481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51846-EE5A-47C5-B18F-3F41A75485A3}">
      <dsp:nvSpPr>
        <dsp:cNvPr id="0" name=""/>
        <dsp:cNvSpPr/>
      </dsp:nvSpPr>
      <dsp:spPr>
        <a:xfrm>
          <a:off x="4029641" y="1622581"/>
          <a:ext cx="146407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Руководитель службы</a:t>
          </a:r>
          <a:endParaRPr lang="ru-RU" sz="1400" kern="1200" dirty="0"/>
        </a:p>
      </dsp:txBody>
      <dsp:txXfrm>
        <a:off x="4048448" y="1641388"/>
        <a:ext cx="1426461" cy="347657"/>
      </dsp:txXfrm>
    </dsp:sp>
    <dsp:sp modelId="{D23BA645-2474-4A24-9BCF-E01BA6D0A4BB}">
      <dsp:nvSpPr>
        <dsp:cNvPr id="0" name=""/>
        <dsp:cNvSpPr/>
      </dsp:nvSpPr>
      <dsp:spPr>
        <a:xfrm>
          <a:off x="3644555" y="124770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7786A-B6EF-4110-9025-52F6AAF4299F}">
      <dsp:nvSpPr>
        <dsp:cNvPr id="0" name=""/>
        <dsp:cNvSpPr/>
      </dsp:nvSpPr>
      <dsp:spPr>
        <a:xfrm>
          <a:off x="4137289" y="873381"/>
          <a:ext cx="1437115" cy="385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Зам. директора</a:t>
          </a:r>
          <a:endParaRPr lang="ru-RU" sz="1400" kern="1200" dirty="0"/>
        </a:p>
      </dsp:txBody>
      <dsp:txXfrm>
        <a:off x="4156096" y="892188"/>
        <a:ext cx="1399501" cy="347657"/>
      </dsp:txXfrm>
    </dsp:sp>
    <dsp:sp modelId="{BEA6FC1C-D2C2-4D34-A79E-D33FA44558AB}">
      <dsp:nvSpPr>
        <dsp:cNvPr id="0" name=""/>
        <dsp:cNvSpPr/>
      </dsp:nvSpPr>
      <dsp:spPr>
        <a:xfrm>
          <a:off x="3738723" y="498507"/>
          <a:ext cx="666375" cy="6665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564B-8BB6-4807-AE6B-B5F2A1D89082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2CAF-E47C-46FE-8345-F3D01E0409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84CD-69A0-44D3-AA53-FDC4DFA45CB6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230C-D5B4-4D5F-A071-A87950936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rudvsem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17311730_41-p-fon-dlya-prezentatsii-minimalizm-delovoi-44.jpg"/>
          <p:cNvPicPr>
            <a:picLocks noChangeAspect="1"/>
          </p:cNvPicPr>
          <p:nvPr/>
        </p:nvPicPr>
        <p:blipFill rotWithShape="1">
          <a:blip r:embed="rId3" cstate="print"/>
          <a:srcRect l="14674"/>
          <a:stretch/>
        </p:blipFill>
        <p:spPr>
          <a:xfrm>
            <a:off x="-1" y="980728"/>
            <a:ext cx="9155351" cy="5877272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685800" y="2670485"/>
            <a:ext cx="7772400" cy="2198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ФИЛИАЛ ПАО «ИЛ» -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АВИАСТАР</a:t>
            </a:r>
            <a:b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 пожаловать!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ар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316416" cy="55446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48064" y="3717032"/>
            <a:ext cx="36724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№1 (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Засвияжье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6:20 - ост. «Автозавод» – ост.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Пушкаревское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Кольцо» – ул. Минаева – мост «Императорский»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17:20 – ост.2,1 проходные завода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мост «Императорский» – ул. Минаева - ост.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Пушкаревское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Кольцо» – ост. «Автозавод»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4797152"/>
            <a:ext cx="374441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№2 (Север города)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6:20 – ост. пр.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Нариманова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 «Парк Победы» – мост «Президентский»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17:20 – ост.2,1 проходные завода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мост «Президентский» – ост. «Парк Победы»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ост.пр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Нариманова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5877272"/>
            <a:ext cx="38164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Автобус №3 (Ж/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район и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Засвияжье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5:55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ост.пр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 Гая 100 – к/т«Современник»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ул.Инзенская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ул.Локомативная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м-кр.Свияга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Универсам – ул.Самарская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ул.Камышинская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ул.Октябрьская – Московское шоссе – ул.Минаева – мост «Императорский»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Димитровградское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шоссе –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– ост.1,2 проходные завода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52728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ДОСТАВКА  КОРПОРАТИВНЫМ ТРАНСПОРТОМ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ВСЕХ РАЙОНОВ ГОРОДА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0" y="1730925"/>
            <a:ext cx="598131" cy="5127075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12"/>
          <p:cNvSpPr txBox="1">
            <a:spLocks/>
          </p:cNvSpPr>
          <p:nvPr/>
        </p:nvSpPr>
        <p:spPr>
          <a:xfrm>
            <a:off x="2627784" y="515719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12"/>
          <p:cNvSpPr txBox="1">
            <a:spLocks/>
          </p:cNvSpPr>
          <p:nvPr/>
        </p:nvSpPr>
        <p:spPr>
          <a:xfrm>
            <a:off x="2267744" y="3861048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12"/>
          <p:cNvSpPr txBox="1">
            <a:spLocks/>
          </p:cNvSpPr>
          <p:nvPr/>
        </p:nvSpPr>
        <p:spPr>
          <a:xfrm>
            <a:off x="2987824" y="263691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№2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12"/>
          <p:cNvSpPr txBox="1">
            <a:spLocks/>
          </p:cNvSpPr>
          <p:nvPr/>
        </p:nvSpPr>
        <p:spPr>
          <a:xfrm>
            <a:off x="3203848" y="5301208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5:55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12"/>
          <p:cNvSpPr txBox="1">
            <a:spLocks/>
          </p:cNvSpPr>
          <p:nvPr/>
        </p:nvSpPr>
        <p:spPr>
          <a:xfrm>
            <a:off x="3131840" y="3717032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12"/>
          <p:cNvSpPr txBox="1">
            <a:spLocks/>
          </p:cNvSpPr>
          <p:nvPr/>
        </p:nvSpPr>
        <p:spPr>
          <a:xfrm>
            <a:off x="4211960" y="29249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:20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3635896" y="4869160"/>
            <a:ext cx="144016" cy="5040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779912" y="4365104"/>
            <a:ext cx="207640" cy="57606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3707904" y="4077072"/>
            <a:ext cx="288032" cy="3600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707904" y="3645024"/>
            <a:ext cx="432048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067944" y="3501008"/>
            <a:ext cx="720080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4716016" y="3356992"/>
            <a:ext cx="792088" cy="1440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5436096" y="3140968"/>
            <a:ext cx="711696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084168" y="2924944"/>
            <a:ext cx="783704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6804248" y="2852936"/>
            <a:ext cx="927720" cy="72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668344" y="2492896"/>
            <a:ext cx="288032" cy="36004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3491880" y="3501008"/>
            <a:ext cx="504056" cy="2160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3923928" y="3501008"/>
            <a:ext cx="79208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4499992" y="2492896"/>
            <a:ext cx="144016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4499992" y="2492896"/>
            <a:ext cx="360040" cy="83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4860032" y="2492896"/>
            <a:ext cx="64807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436096" y="2492896"/>
            <a:ext cx="639688" cy="636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6012160" y="2564904"/>
            <a:ext cx="720080" cy="4320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ЗП. Основные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рабочие</a:t>
            </a:r>
            <a:endParaRPr lang="ru-RU" sz="2000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WordArt 513"/>
          <p:cNvSpPr>
            <a:spLocks noChangeArrowheads="1" noChangeShapeType="1" noTextEdit="1"/>
          </p:cNvSpPr>
          <p:nvPr/>
        </p:nvSpPr>
        <p:spPr bwMode="auto">
          <a:xfrm>
            <a:off x="1689100" y="5298852"/>
            <a:ext cx="504825" cy="144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0" cap="none" spc="-4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</a:t>
            </a:r>
            <a:endParaRPr kumimoji="0" lang="zh-CN" altLang="en-US" sz="800" b="1" i="0" u="none" strike="noStrike" kern="10" cap="none" spc="-4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Group 520"/>
          <p:cNvGrpSpPr>
            <a:grpSpLocks/>
          </p:cNvGrpSpPr>
          <p:nvPr/>
        </p:nvGrpSpPr>
        <p:grpSpPr bwMode="auto">
          <a:xfrm>
            <a:off x="3922713" y="3716114"/>
            <a:ext cx="647700" cy="647700"/>
            <a:chOff x="2290" y="1026"/>
            <a:chExt cx="1452" cy="1452"/>
          </a:xfrm>
        </p:grpSpPr>
        <p:sp>
          <p:nvSpPr>
            <p:cNvPr id="104" name="AutoShape 52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05" name="AutoShape 52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4" name="Group 525"/>
          <p:cNvGrpSpPr>
            <a:grpSpLocks/>
          </p:cNvGrpSpPr>
          <p:nvPr/>
        </p:nvGrpSpPr>
        <p:grpSpPr bwMode="auto">
          <a:xfrm>
            <a:off x="5075238" y="3068414"/>
            <a:ext cx="647700" cy="647700"/>
            <a:chOff x="2290" y="1026"/>
            <a:chExt cx="1452" cy="1452"/>
          </a:xfrm>
        </p:grpSpPr>
        <p:sp>
          <p:nvSpPr>
            <p:cNvPr id="109" name="AutoShape 52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0" name="AutoShape 52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5" name="Group 530"/>
          <p:cNvGrpSpPr>
            <a:grpSpLocks/>
          </p:cNvGrpSpPr>
          <p:nvPr/>
        </p:nvGrpSpPr>
        <p:grpSpPr bwMode="auto">
          <a:xfrm>
            <a:off x="6226175" y="2419127"/>
            <a:ext cx="647700" cy="647700"/>
            <a:chOff x="2290" y="1026"/>
            <a:chExt cx="1452" cy="1452"/>
          </a:xfrm>
        </p:grpSpPr>
        <p:sp>
          <p:nvSpPr>
            <p:cNvPr id="114" name="AutoShape 531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15" name="AutoShape 532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grpSp>
        <p:nvGrpSpPr>
          <p:cNvPr id="6" name="Group 535"/>
          <p:cNvGrpSpPr>
            <a:grpSpLocks/>
          </p:cNvGrpSpPr>
          <p:nvPr/>
        </p:nvGrpSpPr>
        <p:grpSpPr bwMode="auto">
          <a:xfrm>
            <a:off x="7378700" y="1771427"/>
            <a:ext cx="647700" cy="647700"/>
            <a:chOff x="2290" y="1026"/>
            <a:chExt cx="1452" cy="1452"/>
          </a:xfrm>
        </p:grpSpPr>
        <p:sp>
          <p:nvSpPr>
            <p:cNvPr id="119" name="AutoShape 536"/>
            <p:cNvSpPr>
              <a:spLocks noChangeArrowheads="1"/>
            </p:cNvSpPr>
            <p:nvPr/>
          </p:nvSpPr>
          <p:spPr bwMode="auto">
            <a:xfrm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1 h 21600"/>
                <a:gd name="T4" fmla="*/ 3 w 21600"/>
                <a:gd name="T5" fmla="*/ 1 h 21600"/>
                <a:gd name="T6" fmla="*/ 5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25 w 21600"/>
                <a:gd name="T13" fmla="*/ 0 h 21600"/>
                <a:gd name="T14" fmla="*/ 19175 w 21600"/>
                <a:gd name="T15" fmla="*/ 52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311" y="4017"/>
                  </a:moveTo>
                  <a:cubicBezTo>
                    <a:pt x="6864" y="2760"/>
                    <a:pt x="8802" y="2074"/>
                    <a:pt x="10800" y="2075"/>
                  </a:cubicBezTo>
                  <a:cubicBezTo>
                    <a:pt x="12797" y="2075"/>
                    <a:pt x="14735" y="2760"/>
                    <a:pt x="16288" y="4017"/>
                  </a:cubicBezTo>
                  <a:lnTo>
                    <a:pt x="17593" y="2404"/>
                  </a:lnTo>
                  <a:cubicBezTo>
                    <a:pt x="15671" y="848"/>
                    <a:pt x="13273" y="-1"/>
                    <a:pt x="10799" y="0"/>
                  </a:cubicBezTo>
                  <a:cubicBezTo>
                    <a:pt x="8326" y="0"/>
                    <a:pt x="5928" y="848"/>
                    <a:pt x="4006" y="2404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  <p:sp>
          <p:nvSpPr>
            <p:cNvPr id="120" name="AutoShape 537"/>
            <p:cNvSpPr>
              <a:spLocks noChangeArrowheads="1"/>
            </p:cNvSpPr>
            <p:nvPr/>
          </p:nvSpPr>
          <p:spPr bwMode="auto">
            <a:xfrm rot="3527902">
              <a:off x="2290" y="1026"/>
              <a:ext cx="1452" cy="1452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0 h 21600"/>
                <a:gd name="T4" fmla="*/ 3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144 w 21600"/>
                <a:gd name="T13" fmla="*/ 0 h 21600"/>
                <a:gd name="T14" fmla="*/ 15456 w 21600"/>
                <a:gd name="T15" fmla="*/ 28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03" y="2334"/>
                  </a:moveTo>
                  <a:cubicBezTo>
                    <a:pt x="9183" y="2113"/>
                    <a:pt x="9989" y="2001"/>
                    <a:pt x="10800" y="2002"/>
                  </a:cubicBezTo>
                  <a:cubicBezTo>
                    <a:pt x="11610" y="2002"/>
                    <a:pt x="12416" y="2113"/>
                    <a:pt x="13196" y="2334"/>
                  </a:cubicBezTo>
                  <a:lnTo>
                    <a:pt x="13742" y="408"/>
                  </a:lnTo>
                  <a:cubicBezTo>
                    <a:pt x="12784" y="137"/>
                    <a:pt x="11794" y="-1"/>
                    <a:pt x="10799" y="0"/>
                  </a:cubicBezTo>
                  <a:cubicBezTo>
                    <a:pt x="9805" y="0"/>
                    <a:pt x="8815" y="137"/>
                    <a:pt x="7857" y="408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굴림" pitchFamily="34" charset="-127"/>
                <a:ea typeface="굴림" pitchFamily="34" charset="-127"/>
              </a:endParaRPr>
            </a:p>
          </p:txBody>
        </p:sp>
      </p:grpSp>
      <p:sp>
        <p:nvSpPr>
          <p:cNvPr id="232" name="AutoShape 4"/>
          <p:cNvSpPr>
            <a:spLocks noChangeArrowheads="1"/>
          </p:cNvSpPr>
          <p:nvPr/>
        </p:nvSpPr>
        <p:spPr bwMode="auto">
          <a:xfrm>
            <a:off x="2411760" y="4725144"/>
            <a:ext cx="2088325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Адресная материальная помощь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Путевки в ДОЛ для детей работников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Оплачиваемый день к отпуску многодетным родителям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Доп. оплачиваемые дни к отпуску беременным женщинам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AutoShape 4"/>
          <p:cNvSpPr>
            <a:spLocks noChangeArrowheads="1"/>
          </p:cNvSpPr>
          <p:nvPr/>
        </p:nvSpPr>
        <p:spPr bwMode="auto">
          <a:xfrm>
            <a:off x="4572000" y="4725144"/>
            <a:ext cx="1998206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Лечение в дневном стационаре в рамках договора ДМС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Реабилитационно-восстановительное лечение в рамках договора ДМС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4" name="AutoShape 4"/>
          <p:cNvSpPr>
            <a:spLocks noChangeArrowheads="1"/>
          </p:cNvSpPr>
          <p:nvPr/>
        </p:nvSpPr>
        <p:spPr bwMode="auto">
          <a:xfrm>
            <a:off x="6660232" y="4725144"/>
            <a:ext cx="1872000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50летием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увольнением на пенсию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7" name="AutoShape 4"/>
          <p:cNvSpPr>
            <a:spLocks noChangeArrowheads="1"/>
          </p:cNvSpPr>
          <p:nvPr/>
        </p:nvSpPr>
        <p:spPr bwMode="auto">
          <a:xfrm>
            <a:off x="323528" y="4725144"/>
            <a:ext cx="2001169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Материальная помощь при бракосочетании и рождении детей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</a:t>
            </a: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плачиваемые дни отпуска на свадьбу, рождение ребенка</a:t>
            </a:r>
          </a:p>
          <a:p>
            <a:pPr marL="0" lvl="2" eaLnBrk="0" fontAlgn="ctr" hangingPunct="0"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Предоставление общежития «Дом молодежи»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Line 1557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7" name="Line 1558"/>
          <p:cNvSpPr>
            <a:spLocks noChangeShapeType="1"/>
          </p:cNvSpPr>
          <p:nvPr/>
        </p:nvSpPr>
        <p:spPr bwMode="auto">
          <a:xfrm>
            <a:off x="1943100" y="589915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Line 1561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9" name="Line 1562"/>
          <p:cNvSpPr>
            <a:spLocks noChangeShapeType="1"/>
          </p:cNvSpPr>
          <p:nvPr/>
        </p:nvSpPr>
        <p:spPr bwMode="auto">
          <a:xfrm>
            <a:off x="1730375" y="60610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0" name="Line 1574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" name="Line 1575"/>
          <p:cNvSpPr>
            <a:spLocks noChangeShapeType="1"/>
          </p:cNvSpPr>
          <p:nvPr/>
        </p:nvSpPr>
        <p:spPr bwMode="auto">
          <a:xfrm>
            <a:off x="1717675" y="59150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2" name="Line 1598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3" name="Line 1599"/>
          <p:cNvSpPr>
            <a:spLocks noChangeShapeType="1"/>
          </p:cNvSpPr>
          <p:nvPr/>
        </p:nvSpPr>
        <p:spPr bwMode="auto">
          <a:xfrm>
            <a:off x="4899025" y="61341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4" name="Line 1602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5" name="Line 1603"/>
          <p:cNvSpPr>
            <a:spLocks noChangeShapeType="1"/>
          </p:cNvSpPr>
          <p:nvPr/>
        </p:nvSpPr>
        <p:spPr bwMode="auto">
          <a:xfrm>
            <a:off x="4873625" y="59817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6" name="AutoShape 3030"/>
          <p:cNvSpPr>
            <a:spLocks noChangeArrowheads="1"/>
          </p:cNvSpPr>
          <p:nvPr/>
        </p:nvSpPr>
        <p:spPr bwMode="auto">
          <a:xfrm>
            <a:off x="323528" y="2996952"/>
            <a:ext cx="2160000" cy="10801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>
                <a:latin typeface="Arial" pitchFamily="34" charset="0"/>
                <a:ea typeface="Gulim" pitchFamily="34" charset="-127"/>
                <a:cs typeface="Arial" pitchFamily="34" charset="0"/>
                <a:sym typeface="Gulim" pitchFamily="34" charset="-127"/>
              </a:rPr>
              <a:t>         Стипендия</a:t>
            </a:r>
            <a:endParaRPr lang="en-US" sz="1400" dirty="0">
              <a:latin typeface="Arial" pitchFamily="34" charset="0"/>
              <a:ea typeface="Gulim" pitchFamily="34" charset="-127"/>
              <a:cs typeface="Arial" pitchFamily="34" charset="0"/>
              <a:sym typeface="Gulim" pitchFamily="34" charset="-127"/>
            </a:endParaRPr>
          </a:p>
        </p:txBody>
      </p:sp>
      <p:sp>
        <p:nvSpPr>
          <p:cNvPr id="57" name="AutoShape 3031"/>
          <p:cNvSpPr>
            <a:spLocks noChangeArrowheads="1"/>
          </p:cNvSpPr>
          <p:nvPr/>
        </p:nvSpPr>
        <p:spPr bwMode="auto">
          <a:xfrm>
            <a:off x="2483768" y="2636912"/>
            <a:ext cx="2160000" cy="144016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Доплата 10 000 р.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при достижении поэтапной </a:t>
            </a:r>
          </a:p>
          <a:p>
            <a:pPr>
              <a:lnSpc>
                <a:spcPct val="90000"/>
              </a:lnSpc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выработки</a:t>
            </a:r>
            <a:r>
              <a:rPr lang="ru-RU" altLang="ko-KR" sz="105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ru-RU" altLang="ko-KR" sz="105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5" name="Freeform 3091"/>
          <p:cNvSpPr>
            <a:spLocks noEditPoints="1" noChangeArrowheads="1"/>
          </p:cNvSpPr>
          <p:nvPr/>
        </p:nvSpPr>
        <p:spPr bwMode="auto">
          <a:xfrm>
            <a:off x="6194425" y="1741488"/>
            <a:ext cx="458788" cy="46196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6" name="Freeform 3092"/>
          <p:cNvSpPr>
            <a:spLocks noEditPoints="1" noChangeArrowheads="1"/>
          </p:cNvSpPr>
          <p:nvPr/>
        </p:nvSpPr>
        <p:spPr bwMode="auto">
          <a:xfrm>
            <a:off x="2800350" y="3044825"/>
            <a:ext cx="450850" cy="449263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7" name="Freeform 3094"/>
          <p:cNvSpPr>
            <a:spLocks noEditPoints="1" noChangeArrowheads="1"/>
          </p:cNvSpPr>
          <p:nvPr/>
        </p:nvSpPr>
        <p:spPr bwMode="auto">
          <a:xfrm>
            <a:off x="1062038" y="3697288"/>
            <a:ext cx="484187" cy="481012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8" name="Freeform 3095"/>
          <p:cNvSpPr>
            <a:spLocks noEditPoints="1" noChangeArrowheads="1"/>
          </p:cNvSpPr>
          <p:nvPr/>
        </p:nvSpPr>
        <p:spPr bwMode="auto">
          <a:xfrm>
            <a:off x="4475163" y="2414588"/>
            <a:ext cx="452437" cy="452437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251520" y="40050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Социальные гарантии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827584" y="2564904"/>
            <a:ext cx="1224136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35 000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2411760" y="1412776"/>
            <a:ext cx="2376264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Молодой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рабочий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(6 мес.)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>
            <a:off x="4932040" y="980728"/>
            <a:ext cx="154403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3,4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827584" y="2060848"/>
            <a:ext cx="1584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Ученик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(3 мес.)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794116" y="1772816"/>
            <a:ext cx="14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4968462" y="1412776"/>
            <a:ext cx="145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876256" y="1196752"/>
            <a:ext cx="1874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45 000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80 000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1400" dirty="0"/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6804248" y="836712"/>
            <a:ext cx="2030729" cy="29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Рабочий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5,6 разряда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555776" y="234888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716016" y="1988840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804248" y="1700808"/>
            <a:ext cx="20537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(без учета индивидуальных доплат)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31" name="AutoShape 2"/>
          <p:cNvSpPr>
            <a:spLocks noChangeArrowheads="1"/>
          </p:cNvSpPr>
          <p:nvPr/>
        </p:nvSpPr>
        <p:spPr bwMode="auto">
          <a:xfrm>
            <a:off x="323528" y="4293096"/>
            <a:ext cx="8605442" cy="576064"/>
          </a:xfrm>
          <a:prstGeom prst="rightArrow">
            <a:avLst>
              <a:gd name="adj1" fmla="val 70997"/>
              <a:gd name="adj2" fmla="val 436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0" fontAlgn="ctr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zh-CN" sz="12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   При стаже менее года            При стаже от года               </a:t>
            </a:r>
            <a:r>
              <a:rPr lang="ru-RU" altLang="zh-CN" sz="11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от 3х лет              При стаже свыше 10 лет</a:t>
            </a:r>
            <a:endParaRPr lang="en-US" altLang="zh-CN" sz="11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51520" y="5805264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Жилищная программа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7" name="AutoShape 3033"/>
          <p:cNvSpPr>
            <a:spLocks noChangeArrowheads="1"/>
          </p:cNvSpPr>
          <p:nvPr/>
        </p:nvSpPr>
        <p:spPr bwMode="auto">
          <a:xfrm>
            <a:off x="6804248" y="1916832"/>
            <a:ext cx="2100356" cy="215970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  <a:defRPr/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Доплаты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проф.мастерство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обучение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персонала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функции </a:t>
            </a:r>
          </a:p>
          <a:p>
            <a:pPr marL="468000" lvl="1" indent="-171450">
              <a:lnSpc>
                <a:spcPct val="90000"/>
              </a:lnSpc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бригадира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личное клеймо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8798"/>
              </p:ext>
            </p:extLst>
          </p:nvPr>
        </p:nvGraphicFramePr>
        <p:xfrm>
          <a:off x="323528" y="6165304"/>
          <a:ext cx="259228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первоначальный взнос 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203848" y="6165304"/>
          <a:ext cx="345638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Компенсация процентов по ипотечному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кредиту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6948264" y="6165304"/>
          <a:ext cx="201622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«Губернаторская ипотека»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8" name="AutoShape 3032"/>
          <p:cNvSpPr>
            <a:spLocks noChangeArrowheads="1"/>
          </p:cNvSpPr>
          <p:nvPr/>
        </p:nvSpPr>
        <p:spPr bwMode="auto">
          <a:xfrm>
            <a:off x="4644008" y="2276872"/>
            <a:ext cx="2232248" cy="1800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Тарифная ставка 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Премия по результатам </a:t>
            </a:r>
          </a:p>
          <a:p>
            <a:pPr>
              <a:lnSpc>
                <a:spcPct val="90000"/>
              </a:lnSpc>
            </a:pPr>
            <a:r>
              <a:rPr lang="ru-RU" altLang="ko-KR" sz="105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работы</a:t>
            </a:r>
          </a:p>
          <a:p>
            <a:pPr marL="171450" indent="-1714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Доплаты 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наставничество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обучение персонала</a:t>
            </a:r>
          </a:p>
          <a:p>
            <a:pPr marL="4680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ko-KR" sz="105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за функции бригадира</a:t>
            </a:r>
            <a:endParaRPr lang="en-US" altLang="ko-KR" sz="105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25296" y="2606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06" y="260648"/>
            <a:ext cx="8229600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ЗП. </a:t>
            </a:r>
            <a:r>
              <a:rPr lang="ru-RU" alt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Специалисты</a:t>
            </a:r>
            <a:endParaRPr lang="ru-RU" sz="2000" cap="all" dirty="0"/>
          </a:p>
        </p:txBody>
      </p:sp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6271"/>
              </p:ext>
            </p:extLst>
          </p:nvPr>
        </p:nvGraphicFramePr>
        <p:xfrm>
          <a:off x="2123728" y="908720"/>
          <a:ext cx="47525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выполнении показателей премирования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04089"/>
              </p:ext>
            </p:extLst>
          </p:nvPr>
        </p:nvGraphicFramePr>
        <p:xfrm>
          <a:off x="323528" y="1844824"/>
          <a:ext cx="259228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Должностной оклад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95153"/>
              </p:ext>
            </p:extLst>
          </p:nvPr>
        </p:nvGraphicFramePr>
        <p:xfrm>
          <a:off x="3419872" y="1844824"/>
          <a:ext cx="237626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Премия 40%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14272"/>
              </p:ext>
            </p:extLst>
          </p:nvPr>
        </p:nvGraphicFramePr>
        <p:xfrm>
          <a:off x="6372200" y="1844824"/>
          <a:ext cx="2267461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46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Доплаты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Плюс 39"/>
          <p:cNvSpPr/>
          <p:nvPr/>
        </p:nvSpPr>
        <p:spPr>
          <a:xfrm>
            <a:off x="2987824" y="1916832"/>
            <a:ext cx="315913" cy="304800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Плюс 41"/>
          <p:cNvSpPr/>
          <p:nvPr/>
        </p:nvSpPr>
        <p:spPr>
          <a:xfrm>
            <a:off x="5940152" y="1916832"/>
            <a:ext cx="315913" cy="304800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4499992" y="2420888"/>
            <a:ext cx="252412" cy="28803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>
            <a:off x="7452320" y="2420888"/>
            <a:ext cx="252412" cy="28803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49278"/>
              </p:ext>
            </p:extLst>
          </p:nvPr>
        </p:nvGraphicFramePr>
        <p:xfrm>
          <a:off x="3419872" y="2780928"/>
          <a:ext cx="2376264" cy="1224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Личная эффективность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Результаты деятельности подразделения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Результаты деятельности предприятия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04514"/>
              </p:ext>
            </p:extLst>
          </p:nvPr>
        </p:nvGraphicFramePr>
        <p:xfrm>
          <a:off x="6444208" y="2780928"/>
          <a:ext cx="2140160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 </a:t>
                      </a:r>
                      <a:r>
                        <a:rPr lang="ru-RU" sz="1100" b="0" kern="1200" dirty="0" smtClean="0"/>
                        <a:t>обучение</a:t>
                      </a:r>
                      <a:r>
                        <a:rPr lang="ru-RU" sz="1100" b="0" baseline="0" dirty="0" smtClean="0"/>
                        <a:t> персонала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 работу с личным грифом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 повышенную ответственность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251520" y="3861048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Социальные гарантии</a:t>
            </a: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581128"/>
            <a:ext cx="2001169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Материальная помощь при бракосочетании и рождении детей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</a:t>
            </a: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плачиваемые дни отпуска на свадьбу, рождение ребенка</a:t>
            </a:r>
          </a:p>
          <a:p>
            <a:pPr marL="0" lvl="2" eaLnBrk="0" fontAlgn="ctr" hangingPunct="0"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Предоставление общежития «Дом молодежи»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55776" y="4581128"/>
            <a:ext cx="2088325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Адресная материальная помощь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Путевки в ДОЛ для детей работников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Оплачиваемый день к отпуску многодетным родителям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Доп. оплачиваемые дни к отпуску беременным женщинам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644008" y="4581128"/>
            <a:ext cx="1998206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Лечение в дневном стационаре в рамках договора ДМС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Реабилитационно-восстановительное лечение в рамках договора ДМС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660232" y="4581128"/>
            <a:ext cx="1872000" cy="1260000"/>
          </a:xfrm>
          <a:prstGeom prst="roundRect">
            <a:avLst>
              <a:gd name="adj" fmla="val 11741"/>
            </a:avLst>
          </a:prstGeom>
          <a:noFill/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sp3d/>
          </a:bodyPr>
          <a:lstStyle/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50летием</a:t>
            </a:r>
          </a:p>
          <a:p>
            <a:pPr marL="0" lvl="2" eaLnBrk="0" fontAlgn="ctr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r>
              <a:rPr lang="ru-RU" altLang="zh-CN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Единовременная выплата в связи с увольнением на пенсию</a:t>
            </a:r>
            <a:endParaRPr lang="en-US" altLang="zh-CN" sz="8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51520" y="4149080"/>
            <a:ext cx="8712968" cy="576064"/>
          </a:xfrm>
          <a:prstGeom prst="rightArrow">
            <a:avLst>
              <a:gd name="adj1" fmla="val 70997"/>
              <a:gd name="adj2" fmla="val 8601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eaLnBrk="0" fontAlgn="ctr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altLang="zh-CN" sz="12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ru-RU" altLang="zh-CN" sz="12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менее года               При стаже от года                </a:t>
            </a:r>
            <a:r>
              <a:rPr lang="ru-RU" altLang="zh-CN" sz="1100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При стаже от 3х лет           При стаже свыше 10 лет</a:t>
            </a:r>
            <a:endParaRPr lang="en-US" altLang="zh-CN" sz="11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1520" y="5733256"/>
            <a:ext cx="6120680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Жилищная программа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7934"/>
              </p:ext>
            </p:extLst>
          </p:nvPr>
        </p:nvGraphicFramePr>
        <p:xfrm>
          <a:off x="323528" y="6093296"/>
          <a:ext cx="252028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на первоначальный взнос  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059832" y="6093296"/>
          <a:ext cx="36004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Компенсация процентов по ипотечному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кредиту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876256" y="6093296"/>
          <a:ext cx="2088232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«Губернаторская ипотека»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тыс. руб. 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Полилиния 26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604448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04448" y="2606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4104456" cy="8501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Работники, вновь трудоустроенные на предприятие после прохождения службы в ВС РФ</a:t>
            </a:r>
            <a:endParaRPr lang="ru-RU" sz="2000" dirty="0"/>
          </a:p>
        </p:txBody>
      </p:sp>
      <p:sp>
        <p:nvSpPr>
          <p:cNvPr id="24" name="Заголовок 22"/>
          <p:cNvSpPr txBox="1">
            <a:spLocks/>
          </p:cNvSpPr>
          <p:nvPr/>
        </p:nvSpPr>
        <p:spPr>
          <a:xfrm>
            <a:off x="4716016" y="1700808"/>
            <a:ext cx="41044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Работники, прибывшие из других регионов РФ 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зарубежных стран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2195736" y="2996952"/>
            <a:ext cx="288032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низ 53"/>
          <p:cNvSpPr/>
          <p:nvPr/>
        </p:nvSpPr>
        <p:spPr>
          <a:xfrm>
            <a:off x="6660232" y="2996952"/>
            <a:ext cx="288032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73016"/>
            <a:ext cx="35101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тыс. руб.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Единовременное пособие повторно принятым в филиал работникам на основное место работы в срок, не превышающий 3х мес. с даты увольнения из ВС РФ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645024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тыс. руб.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тыс. руб.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Единовременное пособие и ежемесячная доплата в течение одного года с момента фактического выхода на работу впервые принимаемым на основное место работы на профессии ОПР, на должности руководителей, мастеров, инженеров-технологов, инженеров-конструкторов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9370" y="26504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rgbClr val="13206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Дополнительная </a:t>
            </a: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поддержка </a:t>
            </a: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сотрудников</a:t>
            </a:r>
            <a:endParaRPr kumimoji="0" lang="ru-RU" sz="2000" b="0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604448" y="188640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04448" y="2606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250999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 smtClean="0">
                <a:solidFill>
                  <a:srgbClr val="132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 КАРЬЕРЫ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8558816" y="1124744"/>
            <a:ext cx="581138" cy="572827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604448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04448" y="2606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3357653"/>
              </p:ext>
            </p:extLst>
          </p:nvPr>
        </p:nvGraphicFramePr>
        <p:xfrm>
          <a:off x="-1836712" y="1124744"/>
          <a:ext cx="874188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003220966"/>
              </p:ext>
            </p:extLst>
          </p:nvPr>
        </p:nvGraphicFramePr>
        <p:xfrm>
          <a:off x="2843809" y="1124744"/>
          <a:ext cx="629614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12901"/>
            <a:ext cx="1986044" cy="6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ОАК :: Пресс-к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ОАК :: Пресс-ки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ОАК :: Пресс-ки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ОАК :: Пресс-ки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76995"/>
            <a:ext cx="2579726" cy="60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69085"/>
            <a:ext cx="1088967" cy="8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7311730_41-p-fon-dlya-prezentatsii-minimalizm-delovoi-44.jpg"/>
          <p:cNvPicPr>
            <a:picLocks noChangeAspect="1"/>
          </p:cNvPicPr>
          <p:nvPr/>
        </p:nvPicPr>
        <p:blipFill rotWithShape="1">
          <a:blip r:embed="rId2" cstate="print"/>
          <a:srcRect l="14674"/>
          <a:stretch/>
        </p:blipFill>
        <p:spPr>
          <a:xfrm>
            <a:off x="-11351" y="4293096"/>
            <a:ext cx="9155351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011" y="4221088"/>
            <a:ext cx="41044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solidFill>
                <a:srgbClr val="002371"/>
              </a:solidFill>
              <a:latin typeface="Arial "/>
            </a:endParaRPr>
          </a:p>
          <a:p>
            <a:r>
              <a:rPr lang="ru-RU" dirty="0" smtClean="0">
                <a:solidFill>
                  <a:srgbClr val="002371"/>
                </a:solidFill>
                <a:latin typeface="Arial "/>
              </a:rPr>
              <a:t>Адрес: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	   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г. Ульяновск, </a:t>
            </a: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r>
              <a:rPr lang="en-US" dirty="0">
                <a:solidFill>
                  <a:srgbClr val="002371"/>
                </a:solidFill>
                <a:latin typeface="Arial "/>
              </a:rPr>
              <a:t>	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  </a:t>
            </a:r>
            <a:r>
              <a:rPr lang="ru-RU" dirty="0" err="1" smtClean="0">
                <a:solidFill>
                  <a:srgbClr val="002371"/>
                </a:solidFill>
                <a:latin typeface="Arial "/>
              </a:rPr>
              <a:t>пр</a:t>
            </a:r>
            <a:r>
              <a:rPr lang="en-US" dirty="0">
                <a:solidFill>
                  <a:srgbClr val="002371"/>
                </a:solidFill>
                <a:latin typeface="Arial "/>
              </a:rPr>
              <a:t>.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 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Антонова, д.1</a:t>
            </a: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Телефон : + 7 (8422) 28-15-77</a:t>
            </a:r>
          </a:p>
          <a:p>
            <a:pPr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                  + 7 (8422) 28-10-03</a:t>
            </a: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endParaRPr lang="ru-RU" dirty="0" smtClean="0">
              <a:solidFill>
                <a:srgbClr val="002371"/>
              </a:solidFill>
              <a:latin typeface="Arial 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8523" y="3717032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ru-RU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en-US" b="1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      </a:t>
            </a:r>
          </a:p>
          <a:p>
            <a:pPr algn="ctr">
              <a:buFont typeface="Arial" pitchFamily="34" charset="0"/>
              <a:buNone/>
            </a:pP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</a:t>
            </a:r>
          </a:p>
          <a:p>
            <a:pPr algn="ctr">
              <a:buFont typeface="Arial" pitchFamily="34" charset="0"/>
              <a:buNone/>
            </a:pPr>
            <a:endParaRPr lang="en-US" dirty="0" smtClean="0">
              <a:solidFill>
                <a:srgbClr val="002371"/>
              </a:solidFill>
              <a:latin typeface="Arial "/>
            </a:endParaRPr>
          </a:p>
          <a:p>
            <a:pPr algn="r"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              www.vk.com/aviastarsp_uacrussia</a:t>
            </a:r>
          </a:p>
        </p:txBody>
      </p:sp>
      <p:pic>
        <p:nvPicPr>
          <p:cNvPr id="10" name="Рисунок 9" descr="vk_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05264"/>
            <a:ext cx="445406" cy="44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604448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42821"/>
          <a:stretch/>
        </p:blipFill>
        <p:spPr bwMode="auto">
          <a:xfrm>
            <a:off x="774496" y="980728"/>
            <a:ext cx="4697110" cy="24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44008" y="436510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2371"/>
                </a:solidFill>
                <a:latin typeface="Arial "/>
              </a:rPr>
              <a:t>E-mail</a:t>
            </a:r>
            <a:r>
              <a:rPr lang="ru-RU" dirty="0" smtClean="0">
                <a:solidFill>
                  <a:srgbClr val="002371"/>
                </a:solidFill>
                <a:latin typeface="Arial "/>
              </a:rPr>
              <a:t>: </a:t>
            </a:r>
            <a:r>
              <a:rPr lang="en-US" dirty="0" smtClean="0">
                <a:solidFill>
                  <a:srgbClr val="002371"/>
                </a:solidFill>
                <a:latin typeface="Arial "/>
              </a:rPr>
              <a:t>	   ok@aviastar-sp.ru</a:t>
            </a:r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endParaRPr lang="ru-RU" dirty="0" smtClean="0">
              <a:solidFill>
                <a:srgbClr val="002371"/>
              </a:solidFill>
              <a:latin typeface="Arial "/>
            </a:endParaRPr>
          </a:p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+ 7 (927) 980-20-66 </a:t>
            </a:r>
            <a:endParaRPr lang="ru-RU" dirty="0"/>
          </a:p>
        </p:txBody>
      </p:sp>
      <p:pic>
        <p:nvPicPr>
          <p:cNvPr id="13" name="Рисунок 14" descr="значок-логотипа-viber-воронеж-россия-ноября-года-квадратный-с-1645861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41232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png-transparent-social-media-whatsapp-computer-icons-android-unified-payments-interface-button-text-trademark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85184"/>
            <a:ext cx="432048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604448" y="2606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4" name="Рисунок 10" descr="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56281"/>
          <a:stretch/>
        </p:blipFill>
        <p:spPr bwMode="auto">
          <a:xfrm>
            <a:off x="4067944" y="1484784"/>
            <a:ext cx="4279113" cy="16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3448" y="3712820"/>
            <a:ext cx="4255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2371"/>
                </a:solidFill>
                <a:latin typeface="Arial "/>
              </a:rPr>
              <a:t>полный перечень текущих вакансий</a:t>
            </a:r>
            <a:endParaRPr lang="en-US" dirty="0" smtClean="0">
              <a:solidFill>
                <a:srgbClr val="002371"/>
              </a:solidFill>
              <a:latin typeface="Arial 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79512" y="29665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32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ПРИМЕМ НА РАБОТУ В ОДИН КЛИК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355976" y="1863553"/>
            <a:ext cx="468052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2006 года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в ПАО ОАК</a:t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с 2021 года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ПАО «Ил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</a:t>
            </a:r>
            <a:b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 </a:t>
            </a: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8 500 </a:t>
            </a:r>
            <a:r>
              <a:rPr lang="ru-RU" alt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dirty="0">
              <a:solidFill>
                <a:srgbClr val="00237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1800" dirty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штамповки и механообработки до окончательной сборки и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испытаний</a:t>
            </a:r>
            <a:r>
              <a:rPr lang="en-US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 smtClean="0">
                <a:solidFill>
                  <a:srgbClr val="002371"/>
                </a:solidFill>
                <a:latin typeface="Arial" pitchFamily="34" charset="0"/>
                <a:cs typeface="Arial" pitchFamily="34" charset="0"/>
              </a:rPr>
              <a:t>авиационной техники</a:t>
            </a:r>
            <a:endParaRPr lang="ru-RU" altLang="ru-RU" sz="1800" dirty="0">
              <a:solidFill>
                <a:srgbClr val="00237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b76b17e665d55351ae32c44239865660.jpg"/>
          <p:cNvPicPr>
            <a:picLocks noChangeAspect="1"/>
          </p:cNvPicPr>
          <p:nvPr/>
        </p:nvPicPr>
        <p:blipFill rotWithShape="1">
          <a:blip r:embed="rId2" cstate="print"/>
          <a:srcRect t="405" r="20916" b="-23"/>
          <a:stretch/>
        </p:blipFill>
        <p:spPr>
          <a:xfrm>
            <a:off x="0" y="1739717"/>
            <a:ext cx="4211959" cy="5118283"/>
          </a:xfrm>
          <a:prstGeom prst="rect">
            <a:avLst/>
          </a:prstGeom>
          <a:ln>
            <a:noFill/>
          </a:ln>
        </p:spPr>
      </p:pic>
      <p:sp>
        <p:nvSpPr>
          <p:cNvPr id="10" name="Полилиния 9"/>
          <p:cNvSpPr/>
          <p:nvPr/>
        </p:nvSpPr>
        <p:spPr>
          <a:xfrm>
            <a:off x="3806942" y="1730925"/>
            <a:ext cx="598131" cy="5127075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58816" y="1730925"/>
            <a:ext cx="581138" cy="512209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2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88640"/>
            <a:ext cx="662473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ФИЛИАЛ ПАО «ИЛ» - АВИАСТАР </a:t>
            </a: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 ИЗ САМЫХ СОВРЕМЕННЫХ САМОЛЁТОСТРОИТЕЛЬНЫХ ПРЕДПРИЯТИЙ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l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18" y="1565584"/>
            <a:ext cx="2945228" cy="1728192"/>
          </a:xfrm>
          <a:prstGeom prst="rect">
            <a:avLst/>
          </a:prstGeom>
        </p:spPr>
      </p:pic>
      <p:pic>
        <p:nvPicPr>
          <p:cNvPr id="8" name="Содержимое 7" descr="an-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295627"/>
            <a:ext cx="3035282" cy="1873957"/>
          </a:xfrm>
        </p:spPr>
      </p:pic>
      <p:pic>
        <p:nvPicPr>
          <p:cNvPr id="9" name="Рисунок 8" descr="ms-21-300-scaled.jpg"/>
          <p:cNvPicPr>
            <a:picLocks noChangeAspect="1"/>
          </p:cNvPicPr>
          <p:nvPr/>
        </p:nvPicPr>
        <p:blipFill rotWithShape="1">
          <a:blip r:embed="rId4" cstate="print"/>
          <a:srcRect t="3093" b="3093"/>
          <a:stretch/>
        </p:blipFill>
        <p:spPr>
          <a:xfrm>
            <a:off x="-7242" y="5055576"/>
            <a:ext cx="3139081" cy="18024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491880" y="170080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Производство транспортного самолета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Ил-76МД-90А</a:t>
            </a:r>
            <a:endParaRPr lang="ru-RU" altLang="ru-RU" sz="2800" b="1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35699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Обслуживание самолётов 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Ан-124 «Руслан» </a:t>
            </a:r>
            <a:endParaRPr lang="ru-RU" altLang="ru-RU" sz="2800" b="1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522920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1600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 Компоненты пассажирского самолета </a:t>
            </a:r>
          </a:p>
          <a:p>
            <a:pPr algn="ctr" eaLnBrk="0" hangingPunct="0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rgbClr val="13206F"/>
                </a:solidFill>
                <a:latin typeface="Arial" pitchFamily="34" charset="0"/>
                <a:cs typeface="Arial" pitchFamily="34" charset="0"/>
              </a:rPr>
              <a:t>МС-21</a:t>
            </a:r>
            <a:endParaRPr lang="ru-RU" altLang="ru-RU" sz="2800" dirty="0">
              <a:solidFill>
                <a:srgbClr val="1320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650694" y="1556792"/>
            <a:ext cx="769177" cy="530120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3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6875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ИСПОЛЬЗУЕМ ЛУЧШИЕ ОТЕЧЕСТВЕННЫЕ И ЗАРУБЕЖНЫЕ ТЕХНОЛОГИИ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147" y="2364576"/>
            <a:ext cx="4613746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9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132856"/>
            <a:ext cx="4617971" cy="3240360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4238404" y="1380140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7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76875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КОГО МЫ ЖДЕМ?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82" y="1556792"/>
            <a:ext cx="4549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defRPr/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инженер-технолог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инженер-конструктор</a:t>
            </a: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инженер-программист для станков с программным управлением</a:t>
            </a:r>
          </a:p>
          <a:p>
            <a:pPr marL="742497" lvl="1" indent="-285750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производственного участка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слесарь по изготовлению и доводке деталей летательных аппаратов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оператор станков с программным управлением</a:t>
            </a:r>
          </a:p>
          <a:p>
            <a:pPr marL="742497" lvl="1" indent="-285750" algn="just" defTabSz="520183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Courier New" pitchFamily="49" charset="0"/>
              <a:buChar char="o"/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слесарь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механосборочных работ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132856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5229200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558816" y="1493576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8461" y="5713782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руководителей, специалистов, рабочих других профессий. </a:t>
            </a:r>
          </a:p>
          <a:p>
            <a:pPr algn="just" defTabSz="447675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Полный перечень представлен на сайте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trudvsem.ru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a9071bb24b6a417088aaccf47140db9.jpg"/>
          <p:cNvPicPr>
            <a:picLocks noChangeAspect="1"/>
          </p:cNvPicPr>
          <p:nvPr/>
        </p:nvPicPr>
        <p:blipFill>
          <a:blip r:embed="rId2" cstate="print"/>
          <a:srcRect l="1739"/>
          <a:stretch>
            <a:fillRect/>
          </a:stretch>
        </p:blipFill>
        <p:spPr>
          <a:xfrm>
            <a:off x="4572000" y="1414546"/>
            <a:ext cx="4264290" cy="2661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 descr="DSC_4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31309"/>
            <a:ext cx="4464496" cy="28304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572000" cy="3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лилиния 12"/>
          <p:cNvSpPr/>
          <p:nvPr/>
        </p:nvSpPr>
        <p:spPr>
          <a:xfrm>
            <a:off x="8604449" y="1379375"/>
            <a:ext cx="539552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669" h="5256405">
                <a:moveTo>
                  <a:pt x="0" y="349"/>
                </a:moveTo>
                <a:lnTo>
                  <a:pt x="386861" y="5256405"/>
                </a:lnTo>
                <a:lnTo>
                  <a:pt x="597877" y="5256404"/>
                </a:lnTo>
                <a:cubicBezTo>
                  <a:pt x="600808" y="3492081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53364" y="1384728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08520" y="1379375"/>
            <a:ext cx="500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туристические и обучающие слёты</a:t>
            </a:r>
          </a:p>
          <a:p>
            <a:pPr marL="465138" indent="-285750" algn="just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спортивные мероприятия</a:t>
            </a: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ворческие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авиастроитель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9388" defTabSz="520183">
              <a:tabLst>
                <a:tab pos="35718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     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Экипаж мечты»</a:t>
            </a: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 Где? Когда?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6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8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47484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4" y="4941168"/>
            <a:ext cx="4283968" cy="1753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Благотворительные акции помощи в подшефном детском доме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«Орбита»</a:t>
            </a: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районных и областных мероприятиях для работающей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" descr="https://avatars.mds.yandex.net/i?id=4ae2be49d58d48aaec2a9fad5e7368a0-5876583-images-thumbs&amp;n=13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435634" y="3789040"/>
            <a:ext cx="4708367" cy="306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474" b="4001"/>
          <a:stretch/>
        </p:blipFill>
        <p:spPr bwMode="auto">
          <a:xfrm>
            <a:off x="0" y="1484783"/>
            <a:ext cx="4546287" cy="29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0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лилиния 13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17583" y="1787168"/>
            <a:ext cx="4431801" cy="202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форум </a:t>
            </a:r>
            <a:b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«Инженеры будущего»</a:t>
            </a: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«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Кибердром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buFont typeface="Courier New" panose="02070309020205020404" pitchFamily="49" charset="0"/>
              <a:buChar char="o"/>
              <a:tabLst>
                <a:tab pos="357188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профмастерства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57188" indent="-177800" algn="just" defTabSz="520183">
              <a:tabLst>
                <a:tab pos="357188" algn="l"/>
              </a:tabLst>
              <a:defRPr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089327" y="1384728"/>
            <a:ext cx="750684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288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9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427984" cy="5760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1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056088" cy="2707181"/>
          </a:xfrm>
          <a:prstGeom prst="rect">
            <a:avLst/>
          </a:prstGeom>
        </p:spPr>
      </p:pic>
      <p:pic>
        <p:nvPicPr>
          <p:cNvPr id="19" name="Рисунок 18" descr="15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5367"/>
            <a:ext cx="3816424" cy="2554663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 rot="10800000">
            <a:off x="4283968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0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3936798" cy="2636912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3563888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7"/>
          <p:cNvSpPr txBox="1">
            <a:spLocks/>
          </p:cNvSpPr>
          <p:nvPr/>
        </p:nvSpPr>
        <p:spPr>
          <a:xfrm>
            <a:off x="466476" y="1484784"/>
            <a:ext cx="4321548" cy="2660583"/>
          </a:xfrm>
          <a:prstGeom prst="rect">
            <a:avLst/>
          </a:prstGeom>
        </p:spPr>
        <p:txBody>
          <a:bodyPr/>
          <a:lstStyle/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Места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приема пищи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Столовые и буфеты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Тренажерные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залы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Медпункты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Стоматологический центр</a:t>
            </a:r>
          </a:p>
          <a:p>
            <a:pPr marL="464400" marR="0" lvl="0" indent="-284400" algn="l" defTabSz="914400" rtl="0" eaLnBrk="1" fontAlgn="auto" latinLnBrk="0" hangingPunct="1">
              <a:lnSpc>
                <a:spcPct val="79000"/>
              </a:lnSpc>
              <a:spcAft>
                <a:spcPts val="12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Отделение и банкоматы корпоративного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Новикомбанка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10800000">
            <a:off x="107503" y="4365104"/>
            <a:ext cx="648071" cy="2492896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16724" cy="57606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ЗАВОДА ДЛЯ ВАС ПРЕДУСМОТЕНЫ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34076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386104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422108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6525344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4221088"/>
            <a:ext cx="406896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6669360"/>
            <a:ext cx="4248472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0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7"/>
          <p:cNvSpPr txBox="1">
            <a:spLocks/>
          </p:cNvSpPr>
          <p:nvPr/>
        </p:nvSpPr>
        <p:spPr>
          <a:xfrm>
            <a:off x="395536" y="1124744"/>
            <a:ext cx="4719637" cy="35283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10800000">
            <a:off x="395536" y="4509120"/>
            <a:ext cx="648071" cy="234888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6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24301"/>
            <a:ext cx="4536504" cy="303369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4067944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5072" y="4258057"/>
            <a:ext cx="3838928" cy="2599943"/>
          </a:xfrm>
          <a:prstGeom prst="rect">
            <a:avLst/>
          </a:prstGeom>
        </p:spPr>
      </p:pic>
      <p:pic>
        <p:nvPicPr>
          <p:cNvPr id="24" name="Рисунок 23" descr="8964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9245" y="1700808"/>
            <a:ext cx="3635738" cy="2304256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 rot="10800000">
            <a:off x="179512" y="4437112"/>
            <a:ext cx="395536" cy="2420888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2048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ОТДЫХА И ИНТЕРЕСНОГО ДОСУГА МЫ ПРЕДЛАГАЕМ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221088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1628800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6713984"/>
            <a:ext cx="43204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6713984"/>
            <a:ext cx="42484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0800000">
            <a:off x="4355976" y="1384353"/>
            <a:ext cx="1296143" cy="5473647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10800000">
            <a:off x="4860032" y="764704"/>
            <a:ext cx="711696" cy="339379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  <a:gd name="connsiteX0" fmla="*/ 0 w 598723"/>
              <a:gd name="connsiteY0" fmla="*/ 0 h 5256056"/>
              <a:gd name="connsiteX1" fmla="*/ 386861 w 598723"/>
              <a:gd name="connsiteY1" fmla="*/ 5256056 h 5256056"/>
              <a:gd name="connsiteX2" fmla="*/ 597877 w 598723"/>
              <a:gd name="connsiteY2" fmla="*/ 5256055 h 5256056"/>
              <a:gd name="connsiteX3" fmla="*/ 597877 w 598723"/>
              <a:gd name="connsiteY3" fmla="*/ 33426 h 5256056"/>
              <a:gd name="connsiteX4" fmla="*/ 0 w 598723"/>
              <a:gd name="connsiteY4" fmla="*/ 0 h 5256056"/>
              <a:gd name="connsiteX0" fmla="*/ 0 w 598131"/>
              <a:gd name="connsiteY0" fmla="*/ 349 h 5256405"/>
              <a:gd name="connsiteX1" fmla="*/ 386861 w 598131"/>
              <a:gd name="connsiteY1" fmla="*/ 5256405 h 5256405"/>
              <a:gd name="connsiteX2" fmla="*/ 597877 w 598131"/>
              <a:gd name="connsiteY2" fmla="*/ 5256404 h 5256405"/>
              <a:gd name="connsiteX3" fmla="*/ 580292 w 598131"/>
              <a:gd name="connsiteY3" fmla="*/ 0 h 5256405"/>
              <a:gd name="connsiteX4" fmla="*/ 0 w 598131"/>
              <a:gd name="connsiteY4" fmla="*/ 349 h 5256405"/>
              <a:gd name="connsiteX0" fmla="*/ 0 w 606669"/>
              <a:gd name="connsiteY0" fmla="*/ 349 h 5256405"/>
              <a:gd name="connsiteX1" fmla="*/ 386861 w 606669"/>
              <a:gd name="connsiteY1" fmla="*/ 5256405 h 5256405"/>
              <a:gd name="connsiteX2" fmla="*/ 597877 w 606669"/>
              <a:gd name="connsiteY2" fmla="*/ 5256404 h 5256405"/>
              <a:gd name="connsiteX3" fmla="*/ 606669 w 606669"/>
              <a:gd name="connsiteY3" fmla="*/ 0 h 5256405"/>
              <a:gd name="connsiteX4" fmla="*/ 0 w 606669"/>
              <a:gd name="connsiteY4" fmla="*/ 349 h 5256405"/>
              <a:gd name="connsiteX0" fmla="*/ 0 w 923212"/>
              <a:gd name="connsiteY0" fmla="*/ 349 h 5256405"/>
              <a:gd name="connsiteX1" fmla="*/ 386861 w 923212"/>
              <a:gd name="connsiteY1" fmla="*/ 5256405 h 5256405"/>
              <a:gd name="connsiteX2" fmla="*/ 923193 w 923212"/>
              <a:gd name="connsiteY2" fmla="*/ 5247961 h 5256405"/>
              <a:gd name="connsiteX3" fmla="*/ 606669 w 923212"/>
              <a:gd name="connsiteY3" fmla="*/ 0 h 5256405"/>
              <a:gd name="connsiteX4" fmla="*/ 0 w 923212"/>
              <a:gd name="connsiteY4" fmla="*/ 349 h 5256405"/>
              <a:gd name="connsiteX0" fmla="*/ 0 w 949588"/>
              <a:gd name="connsiteY0" fmla="*/ 349 h 5256405"/>
              <a:gd name="connsiteX1" fmla="*/ 386861 w 949588"/>
              <a:gd name="connsiteY1" fmla="*/ 5256405 h 5256405"/>
              <a:gd name="connsiteX2" fmla="*/ 949570 w 949588"/>
              <a:gd name="connsiteY2" fmla="*/ 5256405 h 5256405"/>
              <a:gd name="connsiteX3" fmla="*/ 606669 w 949588"/>
              <a:gd name="connsiteY3" fmla="*/ 0 h 5256405"/>
              <a:gd name="connsiteX4" fmla="*/ 0 w 949588"/>
              <a:gd name="connsiteY4" fmla="*/ 349 h 525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88" h="5256405">
                <a:moveTo>
                  <a:pt x="0" y="349"/>
                </a:moveTo>
                <a:lnTo>
                  <a:pt x="386861" y="5256405"/>
                </a:lnTo>
                <a:lnTo>
                  <a:pt x="949570" y="5256405"/>
                </a:lnTo>
                <a:cubicBezTo>
                  <a:pt x="952501" y="3492082"/>
                  <a:pt x="603738" y="1764323"/>
                  <a:pt x="606669" y="0"/>
                </a:cubicBez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207" y="1321961"/>
            <a:ext cx="4844672" cy="289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Санаторно-курортное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лечение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Организацию летнего отдыха детей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Лечение в дневном стационаре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Корпоративные праздники и мероприятия</a:t>
            </a:r>
          </a:p>
          <a:p>
            <a:pPr marL="464400" indent="-284400">
              <a:lnSpc>
                <a:spcPct val="113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Компенсация оплаты лечения работников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4657" y="1556792"/>
            <a:ext cx="4392488" cy="495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ТК РФ с полным соблюдением всех прав и гарантий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дружном коллективе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повышения квалификации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программах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жилищная программа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(субсидирование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ипотеки, беспроцентный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 квартир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семейном общежитии «Дом молодежи»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политика</a:t>
            </a:r>
          </a:p>
          <a:p>
            <a:pPr marL="465138" indent="-285750" defTabSz="520183">
              <a:lnSpc>
                <a:spcPct val="114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достойная заработная плата </a:t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средняя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по заводу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</a:p>
        </p:txBody>
      </p:sp>
      <p:pic>
        <p:nvPicPr>
          <p:cNvPr id="9" name="Рисунок 8" descr="cd345f31979e7c504ed22d73e391f227.jpg"/>
          <p:cNvPicPr>
            <a:picLocks noChangeAspect="1"/>
          </p:cNvPicPr>
          <p:nvPr/>
        </p:nvPicPr>
        <p:blipFill rotWithShape="1">
          <a:blip r:embed="rId2" cstate="print"/>
          <a:srcRect l="23583"/>
          <a:stretch/>
        </p:blipFill>
        <p:spPr>
          <a:xfrm>
            <a:off x="0" y="1556792"/>
            <a:ext cx="4486620" cy="5301208"/>
          </a:xfrm>
          <a:prstGeom prst="rect">
            <a:avLst/>
          </a:prstGeom>
        </p:spPr>
      </p:pic>
      <p:pic>
        <p:nvPicPr>
          <p:cNvPr id="10" name="Рисунок 10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00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106008" y="1529862"/>
            <a:ext cx="598131" cy="5336930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31" h="5336930">
                <a:moveTo>
                  <a:pt x="0" y="8792"/>
                </a:moveTo>
                <a:lnTo>
                  <a:pt x="386861" y="5336930"/>
                </a:lnTo>
                <a:lnTo>
                  <a:pt x="597877" y="5336930"/>
                </a:lnTo>
                <a:cubicBezTo>
                  <a:pt x="600808" y="3572607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58816" y="1484784"/>
            <a:ext cx="581138" cy="5368239"/>
          </a:xfrm>
          <a:custGeom>
            <a:avLst/>
            <a:gdLst>
              <a:gd name="connsiteX0" fmla="*/ 0 w 606669"/>
              <a:gd name="connsiteY0" fmla="*/ 0 h 5328138"/>
              <a:gd name="connsiteX1" fmla="*/ 386861 w 606669"/>
              <a:gd name="connsiteY1" fmla="*/ 5292969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35169 h 5328138"/>
              <a:gd name="connsiteX4" fmla="*/ 0 w 606669"/>
              <a:gd name="connsiteY4" fmla="*/ 0 h 5328138"/>
              <a:gd name="connsiteX0" fmla="*/ 0 w 606669"/>
              <a:gd name="connsiteY0" fmla="*/ 0 h 5328138"/>
              <a:gd name="connsiteX1" fmla="*/ 386861 w 606669"/>
              <a:gd name="connsiteY1" fmla="*/ 5328138 h 5328138"/>
              <a:gd name="connsiteX2" fmla="*/ 597877 w 606669"/>
              <a:gd name="connsiteY2" fmla="*/ 5328138 h 5328138"/>
              <a:gd name="connsiteX3" fmla="*/ 606669 w 606669"/>
              <a:gd name="connsiteY3" fmla="*/ 8792 h 5328138"/>
              <a:gd name="connsiteX4" fmla="*/ 0 w 606669"/>
              <a:gd name="connsiteY4" fmla="*/ 0 h 5328138"/>
              <a:gd name="connsiteX0" fmla="*/ 0 w 598131"/>
              <a:gd name="connsiteY0" fmla="*/ 8792 h 5336930"/>
              <a:gd name="connsiteX1" fmla="*/ 386861 w 598131"/>
              <a:gd name="connsiteY1" fmla="*/ 5336930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598131"/>
              <a:gd name="connsiteY0" fmla="*/ 8792 h 5336930"/>
              <a:gd name="connsiteX1" fmla="*/ 360484 w 598131"/>
              <a:gd name="connsiteY1" fmla="*/ 5213838 h 5336930"/>
              <a:gd name="connsiteX2" fmla="*/ 597877 w 598131"/>
              <a:gd name="connsiteY2" fmla="*/ 5336930 h 5336930"/>
              <a:gd name="connsiteX3" fmla="*/ 580292 w 598131"/>
              <a:gd name="connsiteY3" fmla="*/ 0 h 5336930"/>
              <a:gd name="connsiteX4" fmla="*/ 0 w 598131"/>
              <a:gd name="connsiteY4" fmla="*/ 8792 h 5336930"/>
              <a:gd name="connsiteX0" fmla="*/ 0 w 606857"/>
              <a:gd name="connsiteY0" fmla="*/ 8792 h 5240214"/>
              <a:gd name="connsiteX1" fmla="*/ 360484 w 606857"/>
              <a:gd name="connsiteY1" fmla="*/ 5213838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606857"/>
              <a:gd name="connsiteY0" fmla="*/ 8792 h 5257800"/>
              <a:gd name="connsiteX1" fmla="*/ 360484 w 606857"/>
              <a:gd name="connsiteY1" fmla="*/ 5257800 h 5257800"/>
              <a:gd name="connsiteX2" fmla="*/ 606669 w 606857"/>
              <a:gd name="connsiteY2" fmla="*/ 5240214 h 5257800"/>
              <a:gd name="connsiteX3" fmla="*/ 580292 w 606857"/>
              <a:gd name="connsiteY3" fmla="*/ 0 h 5257800"/>
              <a:gd name="connsiteX4" fmla="*/ 0 w 606857"/>
              <a:gd name="connsiteY4" fmla="*/ 8792 h 5257800"/>
              <a:gd name="connsiteX0" fmla="*/ 0 w 606857"/>
              <a:gd name="connsiteY0" fmla="*/ 8792 h 5240214"/>
              <a:gd name="connsiteX1" fmla="*/ 369276 w 606857"/>
              <a:gd name="connsiteY1" fmla="*/ 5222630 h 5240214"/>
              <a:gd name="connsiteX2" fmla="*/ 606669 w 606857"/>
              <a:gd name="connsiteY2" fmla="*/ 5240214 h 5240214"/>
              <a:gd name="connsiteX3" fmla="*/ 580292 w 606857"/>
              <a:gd name="connsiteY3" fmla="*/ 0 h 5240214"/>
              <a:gd name="connsiteX4" fmla="*/ 0 w 606857"/>
              <a:gd name="connsiteY4" fmla="*/ 8792 h 5240214"/>
              <a:gd name="connsiteX0" fmla="*/ 0 w 598131"/>
              <a:gd name="connsiteY0" fmla="*/ 8792 h 5222630"/>
              <a:gd name="connsiteX1" fmla="*/ 369276 w 598131"/>
              <a:gd name="connsiteY1" fmla="*/ 5222630 h 5222630"/>
              <a:gd name="connsiteX2" fmla="*/ 597877 w 598131"/>
              <a:gd name="connsiteY2" fmla="*/ 5222629 h 5222630"/>
              <a:gd name="connsiteX3" fmla="*/ 580292 w 598131"/>
              <a:gd name="connsiteY3" fmla="*/ 0 h 5222630"/>
              <a:gd name="connsiteX4" fmla="*/ 0 w 598131"/>
              <a:gd name="connsiteY4" fmla="*/ 8792 h 5222630"/>
              <a:gd name="connsiteX0" fmla="*/ 0 w 606857"/>
              <a:gd name="connsiteY0" fmla="*/ 8792 h 5222630"/>
              <a:gd name="connsiteX1" fmla="*/ 369276 w 606857"/>
              <a:gd name="connsiteY1" fmla="*/ 5222630 h 5222630"/>
              <a:gd name="connsiteX2" fmla="*/ 606669 w 606857"/>
              <a:gd name="connsiteY2" fmla="*/ 5222629 h 5222630"/>
              <a:gd name="connsiteX3" fmla="*/ 580292 w 606857"/>
              <a:gd name="connsiteY3" fmla="*/ 0 h 5222630"/>
              <a:gd name="connsiteX4" fmla="*/ 0 w 606857"/>
              <a:gd name="connsiteY4" fmla="*/ 8792 h 5222630"/>
              <a:gd name="connsiteX0" fmla="*/ 0 w 581138"/>
              <a:gd name="connsiteY0" fmla="*/ 8792 h 5222630"/>
              <a:gd name="connsiteX1" fmla="*/ 369276 w 581138"/>
              <a:gd name="connsiteY1" fmla="*/ 5222630 h 5222630"/>
              <a:gd name="connsiteX2" fmla="*/ 580292 w 581138"/>
              <a:gd name="connsiteY2" fmla="*/ 5222629 h 5222630"/>
              <a:gd name="connsiteX3" fmla="*/ 580292 w 581138"/>
              <a:gd name="connsiteY3" fmla="*/ 0 h 5222630"/>
              <a:gd name="connsiteX4" fmla="*/ 0 w 581138"/>
              <a:gd name="connsiteY4" fmla="*/ 8792 h 52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138" h="5222630">
                <a:moveTo>
                  <a:pt x="0" y="8792"/>
                </a:moveTo>
                <a:lnTo>
                  <a:pt x="369276" y="5222630"/>
                </a:lnTo>
                <a:lnTo>
                  <a:pt x="580292" y="5222629"/>
                </a:lnTo>
                <a:cubicBezTo>
                  <a:pt x="583223" y="3458306"/>
                  <a:pt x="577361" y="1764323"/>
                  <a:pt x="580292" y="0"/>
                </a:cubicBezTo>
                <a:lnTo>
                  <a:pt x="0" y="87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99"/>
          <p:cNvSpPr txBox="1">
            <a:spLocks noChangeArrowheads="1"/>
          </p:cNvSpPr>
          <p:nvPr/>
        </p:nvSpPr>
        <p:spPr bwMode="auto">
          <a:xfrm>
            <a:off x="8748464" y="332657"/>
            <a:ext cx="395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748464" y="260648"/>
            <a:ext cx="0" cy="4127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32859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b="1" dirty="0" smtClean="0">
                <a:solidFill>
                  <a:srgbClr val="13206F"/>
                </a:solidFill>
              </a:rPr>
              <a:t> </a:t>
            </a:r>
            <a:br>
              <a:rPr lang="ru-RU" altLang="ru-RU" b="1" dirty="0" smtClean="0">
                <a:solidFill>
                  <a:srgbClr val="13206F"/>
                </a:solidFill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РАБОТАЯ С НАМИ, ВАМ ГАРАНТИРОВАНЫ</a:t>
            </a:r>
            <a:r>
              <a:rPr lang="ru-RU" altLang="ru-RU" b="1" dirty="0" smtClean="0">
                <a:solidFill>
                  <a:srgbClr val="13206F"/>
                </a:solidFill>
              </a:rPr>
              <a:t/>
            </a:r>
            <a:br>
              <a:rPr lang="ru-RU" altLang="ru-RU" b="1" dirty="0" smtClean="0">
                <a:solidFill>
                  <a:srgbClr val="13206F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963</Words>
  <Application>Microsoft Office PowerPoint</Application>
  <PresentationFormat>Экран (4:3)</PresentationFormat>
  <Paragraphs>236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ФИЛИАЛ ПАО «ИЛ» - АВИАСТАР  Добро пожаловать!</vt:lpstr>
      <vt:lpstr>с 2006 года в ПАО ОАК  с 2021 года в ПАО «Ил»   Нам 46 лет  Нас 8 500 человек   от штамповки и механообработки до окончательной сборки и испытаний авиационной техники</vt:lpstr>
      <vt:lpstr>  МЫ ИСПОЛЬЗУЕМ ЛУЧШИЕ ОТЕЧЕСТВЕННЫЕ И ЗАРУБЕЖНЫЕ ТЕХНОЛОГИИ </vt:lpstr>
      <vt:lpstr>    КОГО МЫ ЖДЕМ? </vt:lpstr>
      <vt:lpstr>МОЛОДЕЖНАЯ ПОЛИТИКА</vt:lpstr>
      <vt:lpstr>МОЛОДЕЖНАЯ ПОЛИТИКА</vt:lpstr>
      <vt:lpstr>НА ТЕРРИТОРИИ ЗАВОДА ДЛЯ ВАС ПРЕДУСМОТЕНЫ</vt:lpstr>
      <vt:lpstr>    ДЛЯ ОТДЫХА И ИНТЕРЕСНОГО ДОСУГА МЫ ПРЕДЛАГАЕМ  </vt:lpstr>
      <vt:lpstr>  РАБОТАЯ С НАМИ, ВАМ ГАРАНТИРОВАНЫ </vt:lpstr>
      <vt:lpstr>ДОСТАВКА  КОРПОРАТИВНЫМ ТРАНСПОРТОМ ИЗ ВСЕХ РАЙОНОВ ГОРОДА</vt:lpstr>
      <vt:lpstr>Рост ЗП. Основные рабочие</vt:lpstr>
      <vt:lpstr>Рост ЗП. Специалисты</vt:lpstr>
      <vt:lpstr>Работники, вновь трудоустроенные на предприятие после прохождения службы в ВС РФ</vt:lpstr>
      <vt:lpstr>ЛИНИИ КАРЬЕРЫ</vt:lpstr>
      <vt:lpstr>ПРИМЕМ НА РАБОТУ В ОДИН КЛИК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ПАО «ИЛ» - АВИАСТАР</dc:title>
  <dc:creator>514021</dc:creator>
  <cp:lastModifiedBy>Чепурных Алексей Валерьевич</cp:lastModifiedBy>
  <cp:revision>347</cp:revision>
  <dcterms:created xsi:type="dcterms:W3CDTF">2022-04-11T12:28:56Z</dcterms:created>
  <dcterms:modified xsi:type="dcterms:W3CDTF">2022-06-27T16:28:25Z</dcterms:modified>
</cp:coreProperties>
</file>